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9" name="chimes.wav"/>
          </p:stSnd>
        </p:sndAc>
      </p:transition>
    </mc:Choice>
    <mc:Fallback>
      <p:transition spd="slow">
        <p:fade/>
        <p:sndAc>
          <p:stSnd>
            <p:snd r:embed="rId19" name="chimes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Taiga</a:t>
            </a:r>
            <a:r>
              <a:rPr lang="ru-RU" smtClean="0"/>
              <a:t>- </a:t>
            </a:r>
            <a:r>
              <a:rPr lang="en-US" smtClean="0"/>
              <a:t>| ˈtaɪɡɑː |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Тайга –</a:t>
            </a:r>
            <a:endParaRPr lang="ru-RU" dirty="0"/>
          </a:p>
        </p:txBody>
      </p:sp>
      <p:pic>
        <p:nvPicPr>
          <p:cNvPr id="6" name="Рисунок 5" descr="C:\Users\Admin\Desktop\72d98377d4a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3" y="3782290"/>
            <a:ext cx="2691246" cy="1467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39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Forest | ˈ</a:t>
            </a:r>
            <a:r>
              <a:rPr lang="en-US" dirty="0" err="1"/>
              <a:t>fɒrɪst</a:t>
            </a:r>
            <a:r>
              <a:rPr lang="en-US" dirty="0"/>
              <a:t>|-</a:t>
            </a:r>
            <a:r>
              <a:rPr lang="ru-RU" dirty="0"/>
              <a:t>лес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img23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1" y="2660073"/>
            <a:ext cx="5715000" cy="2649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81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 | ˈ</a:t>
            </a:r>
            <a:r>
              <a:rPr lang="en-US" dirty="0" err="1"/>
              <a:t>maʊntɪn</a:t>
            </a:r>
            <a:r>
              <a:rPr lang="en-US" dirty="0"/>
              <a:t> |-</a:t>
            </a:r>
            <a:r>
              <a:rPr lang="ru-RU" dirty="0"/>
              <a:t>гора</a:t>
            </a:r>
            <a:r>
              <a:rPr lang="en-US" dirty="0"/>
              <a:t>-</a:t>
            </a:r>
            <a:endParaRPr lang="ru-RU" dirty="0"/>
          </a:p>
        </p:txBody>
      </p:sp>
      <p:pic>
        <p:nvPicPr>
          <p:cNvPr id="4" name="Объект 3" descr="C:\Users\Admin\Desktop\img23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2649682"/>
            <a:ext cx="4343400" cy="293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21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| </a:t>
            </a:r>
            <a:r>
              <a:rPr lang="en-US" dirty="0" err="1"/>
              <a:t>mju</a:t>
            </a:r>
            <a:r>
              <a:rPr lang="en-US" dirty="0"/>
              <a:t>ːˈ</a:t>
            </a:r>
            <a:r>
              <a:rPr lang="en-US" dirty="0" err="1"/>
              <a:t>zɪəm</a:t>
            </a:r>
            <a:r>
              <a:rPr lang="en-US" dirty="0"/>
              <a:t> | -</a:t>
            </a:r>
            <a:r>
              <a:rPr lang="ru-RU" dirty="0"/>
              <a:t>музей</a:t>
            </a:r>
            <a:endParaRPr lang="ru-RU" dirty="0"/>
          </a:p>
        </p:txBody>
      </p:sp>
      <p:pic>
        <p:nvPicPr>
          <p:cNvPr id="4" name="Объект 3" descr="C:\Users\Admin\Desktop\i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52" y="2701636"/>
            <a:ext cx="4212648" cy="3169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08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Beach | </a:t>
            </a:r>
            <a:r>
              <a:rPr lang="en-US" dirty="0" err="1"/>
              <a:t>biːtʃ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ru-RU" dirty="0"/>
              <a:t> пляж</a:t>
            </a:r>
            <a:endParaRPr lang="ru-RU" dirty="0"/>
          </a:p>
        </p:txBody>
      </p:sp>
      <p:pic>
        <p:nvPicPr>
          <p:cNvPr id="4" name="Объект 3" descr="C:\Users\Admin\Desktop\134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4" y="2576945"/>
            <a:ext cx="8281554" cy="336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339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Beautiful | ˈ</a:t>
            </a:r>
            <a:r>
              <a:rPr lang="en-US" dirty="0" err="1"/>
              <a:t>bjuːtəfl</a:t>
            </a:r>
            <a:r>
              <a:rPr lang="en-US" dirty="0"/>
              <a:t>̩ </a:t>
            </a:r>
            <a:r>
              <a:rPr lang="en-US" dirty="0" smtClean="0"/>
              <a:t>|</a:t>
            </a:r>
            <a:r>
              <a:rPr lang="ru-RU" dirty="0"/>
              <a:t> красивый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ывпч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87336"/>
            <a:ext cx="6037118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96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41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Taiga- | ˈtaɪɡɑː | </vt:lpstr>
      <vt:lpstr>Forest | ˈfɒrɪst|-лес </vt:lpstr>
      <vt:lpstr>Mountain | ˈmaʊntɪn |-гора-</vt:lpstr>
      <vt:lpstr>Museum | mjuːˈzɪəm | -музей</vt:lpstr>
      <vt:lpstr>Beach | biːtʃ | пляж</vt:lpstr>
      <vt:lpstr>Beautiful | ˈbjuːtəfl̩ | красивый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Taiga- | ˈtaɪɡɑː |</dc:title>
  <dc:creator>Admin</dc:creator>
  <cp:lastModifiedBy>Admin</cp:lastModifiedBy>
  <cp:revision>2</cp:revision>
  <dcterms:created xsi:type="dcterms:W3CDTF">2015-11-11T19:43:46Z</dcterms:created>
  <dcterms:modified xsi:type="dcterms:W3CDTF">2015-11-11T19:54:45Z</dcterms:modified>
</cp:coreProperties>
</file>