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75" r:id="rId4"/>
    <p:sldId id="276" r:id="rId5"/>
    <p:sldId id="277" r:id="rId6"/>
    <p:sldId id="278" r:id="rId7"/>
    <p:sldId id="279" r:id="rId8"/>
    <p:sldId id="280" r:id="rId9"/>
    <p:sldId id="257" r:id="rId10"/>
    <p:sldId id="287" r:id="rId11"/>
    <p:sldId id="284" r:id="rId12"/>
    <p:sldId id="286" r:id="rId13"/>
    <p:sldId id="258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3366"/>
              </a:solidFill>
              <a:uFillTx/>
              <a:latin typeface="Arial" pitchFamily="34"/>
              <a:ea typeface="Lucida Sans Unicode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81884" y="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3366"/>
              </a:solidFill>
              <a:uFillTx/>
              <a:latin typeface="Arial" pitchFamily="34"/>
              <a:ea typeface="Lucida Sans Unicode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3366"/>
              </a:solidFill>
              <a:uFillTx/>
              <a:latin typeface="Arial" pitchFamily="34"/>
              <a:ea typeface="Lucida Sans Unicode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81884" y="868680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484CFB4-80F4-4681-B74F-0E927C6A5F20}" type="slidenum">
              <a:t>‹#›</a:t>
            </a:fld>
            <a:endParaRPr lang="ru-RU" sz="1400" b="0" i="0" u="none" strike="noStrike" kern="1200" cap="none" spc="0" baseline="0">
              <a:solidFill>
                <a:srgbClr val="003366"/>
              </a:solidFill>
              <a:uFillTx/>
              <a:latin typeface="Arial" pitchFamily="34"/>
              <a:ea typeface="Lucida Sans Unicode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41805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4797"/>
            <a:ext cx="0" cy="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043" cy="41144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56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450"/>
      </a:spcBef>
      <a:spcAft>
        <a:spcPts val="0"/>
      </a:spcAft>
      <a:buNone/>
      <a:tabLst>
        <a:tab pos="0" algn="l"/>
        <a:tab pos="914400" algn="l"/>
        <a:tab pos="1828800" algn="l"/>
        <a:tab pos="2743200" algn="l"/>
        <a:tab pos="3657600" algn="l"/>
        <a:tab pos="4572000" algn="l"/>
        <a:tab pos="5486400" algn="l"/>
        <a:tab pos="6400800" algn="l"/>
        <a:tab pos="7315200" algn="l"/>
        <a:tab pos="8229600" algn="l"/>
        <a:tab pos="9144000" algn="l"/>
        <a:tab pos="10058400" algn="l"/>
      </a:tabLst>
      <a:defRPr lang="ru-RU" sz="1200" b="0" i="0" u="none" strike="noStrike" kern="0" cap="none" spc="0" baseline="0">
        <a:solidFill>
          <a:srgbClr val="000000"/>
        </a:solidFill>
        <a:uFillTx/>
        <a:latin typeface="Arial" pitchFamily="34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91" y="695328"/>
            <a:ext cx="4568827" cy="342740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91" y="695328"/>
            <a:ext cx="4568827" cy="342740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91" y="695328"/>
            <a:ext cx="4568827" cy="342740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0" cap="none" spc="0" baseline="0">
                <a:solidFill>
                  <a:srgbClr val="898989"/>
                </a:solidFill>
                <a:uFillTx/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496BB0-9C53-4F78-91B7-C1CC76B7FAE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29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/>
          <a:lstStyle>
            <a:lvl1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0" cap="none" spc="0" baseline="0">
                <a:solidFill>
                  <a:srgbClr val="000000"/>
                </a:solidFill>
                <a:uFillTx/>
              </a:defRPr>
            </a:lvl1pPr>
            <a:lvl2pPr marL="0" marR="0" lvl="1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0" cap="none" spc="0" baseline="0">
                <a:solidFill>
                  <a:srgbClr val="000000"/>
                </a:solidFill>
                <a:uFillTx/>
              </a:defRPr>
            </a:lvl2pPr>
            <a:lvl3pPr marL="0" marR="0" lvl="2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0" cap="none" spc="0" baseline="0">
                <a:solidFill>
                  <a:srgbClr val="000000"/>
                </a:solidFill>
                <a:uFillTx/>
              </a:defRPr>
            </a:lvl3pPr>
            <a:lvl4pPr marL="0" marR="0" lvl="3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0" cap="none" spc="0" baseline="0">
                <a:solidFill>
                  <a:srgbClr val="000000"/>
                </a:solidFill>
                <a:uFillTx/>
              </a:defRPr>
            </a:lvl4pPr>
            <a:lvl5pPr marL="0" marR="0" lvl="4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0" cap="none" spc="0" baseline="0">
                <a:solidFill>
                  <a:srgbClr val="000000"/>
                </a:solidFill>
                <a:uFillTx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DFCFA4-D731-45AB-8134-7EC2DE1109F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5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1270001"/>
            <a:ext cx="2057400" cy="48561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1270001"/>
            <a:ext cx="6019796" cy="4856158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/>
          <a:lstStyle>
            <a:lvl1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0" cap="none" spc="0" baseline="0">
                <a:solidFill>
                  <a:srgbClr val="000000"/>
                </a:solidFill>
                <a:uFillTx/>
              </a:defRPr>
            </a:lvl1pPr>
            <a:lvl2pPr marL="0" marR="0" lvl="1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0" cap="none" spc="0" baseline="0">
                <a:solidFill>
                  <a:srgbClr val="000000"/>
                </a:solidFill>
                <a:uFillTx/>
              </a:defRPr>
            </a:lvl2pPr>
            <a:lvl3pPr marL="0" marR="0" lvl="2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0" cap="none" spc="0" baseline="0">
                <a:solidFill>
                  <a:srgbClr val="000000"/>
                </a:solidFill>
                <a:uFillTx/>
              </a:defRPr>
            </a:lvl3pPr>
            <a:lvl4pPr marL="0" marR="0" lvl="3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0" cap="none" spc="0" baseline="0">
                <a:solidFill>
                  <a:srgbClr val="000000"/>
                </a:solidFill>
                <a:uFillTx/>
              </a:defRPr>
            </a:lvl4pPr>
            <a:lvl5pPr marL="0" marR="0" lvl="4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0" cap="none" spc="0" baseline="0">
                <a:solidFill>
                  <a:srgbClr val="000000"/>
                </a:solidFill>
                <a:uFillTx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06EE92-ED93-4848-B793-8E11496C9AE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0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6"/>
          <p:cNvSpPr/>
          <p:nvPr/>
        </p:nvSpPr>
        <p:spPr>
          <a:xfrm>
            <a:off x="514350" y="5349898"/>
            <a:ext cx="8629650" cy="23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sp>
        <p:nvSpPr>
          <p:cNvPr id="3" name="Заголовок 28"/>
          <p:cNvSpPr txBox="1">
            <a:spLocks noGrp="1"/>
          </p:cNvSpPr>
          <p:nvPr>
            <p:ph type="ctrTitle"/>
          </p:nvPr>
        </p:nvSpPr>
        <p:spPr>
          <a:xfrm>
            <a:off x="381003" y="4853406"/>
            <a:ext cx="8458200" cy="1222379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Подзаголовок 8"/>
          <p:cNvSpPr txBox="1">
            <a:spLocks noGrp="1"/>
          </p:cNvSpPr>
          <p:nvPr>
            <p:ph type="subTitle" idx="1"/>
          </p:nvPr>
        </p:nvSpPr>
        <p:spPr>
          <a:xfrm>
            <a:off x="381003" y="3886200"/>
            <a:ext cx="8458200" cy="914400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>
                <a:solidFill>
                  <a:srgbClr val="44332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1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14"/>
          <p:cNvSpPr txBox="1">
            <a:spLocks noGrp="1"/>
          </p:cNvSpPr>
          <p:nvPr>
            <p:ph type="sldNum" sz="quarter" idx="8"/>
          </p:nvPr>
        </p:nvSpPr>
        <p:spPr>
          <a:xfrm>
            <a:off x="8229600" y="6473952"/>
            <a:ext cx="758952" cy="246888"/>
          </a:xfrm>
        </p:spPr>
        <p:txBody>
          <a:bodyPr/>
          <a:lstStyle>
            <a:lvl1pPr>
              <a:defRPr/>
            </a:lvl1pPr>
          </a:lstStyle>
          <a:p>
            <a:pPr lvl="0"/>
            <a:fld id="{CD2A7896-2FE9-43DF-B197-B9EA39FA712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55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6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18"/>
          <p:cNvSpPr txBox="1">
            <a:spLocks noGrp="1"/>
          </p:cNvSpPr>
          <p:nvPr>
            <p:ph type="ftr" sz="quarter" idx="9"/>
          </p:nvPr>
        </p:nvSpPr>
        <p:spPr>
          <a:xfrm>
            <a:off x="3581403" y="76196"/>
            <a:ext cx="2895603" cy="28892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15"/>
          <p:cNvSpPr txBox="1">
            <a:spLocks noGrp="1"/>
          </p:cNvSpPr>
          <p:nvPr>
            <p:ph type="sldNum" sz="quarter" idx="8"/>
          </p:nvPr>
        </p:nvSpPr>
        <p:spPr>
          <a:xfrm>
            <a:off x="8229600" y="6473952"/>
            <a:ext cx="758952" cy="246888"/>
          </a:xfrm>
        </p:spPr>
        <p:txBody>
          <a:bodyPr/>
          <a:lstStyle>
            <a:lvl1pPr>
              <a:defRPr/>
            </a:lvl1pPr>
          </a:lstStyle>
          <a:p>
            <a:pPr lvl="0"/>
            <a:fld id="{12D45ADF-E3E3-455C-B7C3-5A0917937E2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39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6"/>
          <p:cNvSpPr/>
          <p:nvPr/>
        </p:nvSpPr>
        <p:spPr>
          <a:xfrm>
            <a:off x="514350" y="3444901"/>
            <a:ext cx="8629650" cy="23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3" name="Текст 5"/>
          <p:cNvSpPr txBox="1">
            <a:spLocks noGrp="1"/>
          </p:cNvSpPr>
          <p:nvPr>
            <p:ph type="body" idx="1"/>
          </p:nvPr>
        </p:nvSpPr>
        <p:spPr>
          <a:xfrm>
            <a:off x="381003" y="1676396"/>
            <a:ext cx="8458200" cy="1219196"/>
          </a:xfrm>
        </p:spPr>
        <p:txBody>
          <a:bodyPr anchor="b"/>
          <a:lstStyle>
            <a:lvl1pPr marL="0" indent="0" algn="r">
              <a:spcBef>
                <a:spcPts val="500"/>
              </a:spcBef>
              <a:buNone/>
              <a:defRPr sz="2000">
                <a:solidFill>
                  <a:srgbClr val="DDD2B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18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1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1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3ADF83-6BE1-4E33-9E9D-606B9B89D347}" type="slidenum">
              <a:t>‹#›</a:t>
            </a:fld>
            <a:endParaRPr lang="ru-RU"/>
          </a:p>
        </p:txBody>
      </p:sp>
      <p:sp>
        <p:nvSpPr>
          <p:cNvPr id="7" name="Заголовок 7"/>
          <p:cNvSpPr txBox="1">
            <a:spLocks noGrp="1"/>
          </p:cNvSpPr>
          <p:nvPr>
            <p:ph type="title"/>
          </p:nvPr>
        </p:nvSpPr>
        <p:spPr>
          <a:xfrm>
            <a:off x="180475" y="2947083"/>
            <a:ext cx="8686800" cy="1184824"/>
          </a:xfrm>
        </p:spPr>
        <p:txBody>
          <a:bodyPr anchor="t"/>
          <a:lstStyle>
            <a:lvl1pPr algn="r">
              <a:defRPr>
                <a:solidFill>
                  <a:srgbClr val="FBEEC9"/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0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9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13"/>
          <p:cNvSpPr txBox="1">
            <a:spLocks noGrp="1"/>
          </p:cNvSpPr>
          <p:nvPr>
            <p:ph idx="1"/>
          </p:nvPr>
        </p:nvSpPr>
        <p:spPr>
          <a:xfrm>
            <a:off x="304796" y="1600200"/>
            <a:ext cx="4190996" cy="4724403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12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343400" cy="4724403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0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30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A37F4F-5367-488E-9BD7-8823A7A297C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1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8"/>
          <p:cNvSpPr txBox="1">
            <a:spLocks noGrp="1"/>
          </p:cNvSpPr>
          <p:nvPr>
            <p:ph type="title"/>
          </p:nvPr>
        </p:nvSpPr>
        <p:spPr>
          <a:xfrm>
            <a:off x="304796" y="5410203"/>
            <a:ext cx="8610603" cy="8826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12"/>
          <p:cNvSpPr txBox="1">
            <a:spLocks noGrp="1"/>
          </p:cNvSpPr>
          <p:nvPr>
            <p:ph type="body" idx="1"/>
          </p:nvPr>
        </p:nvSpPr>
        <p:spPr>
          <a:xfrm>
            <a:off x="281443" y="666753"/>
            <a:ext cx="4290556" cy="639759"/>
          </a:xfrm>
        </p:spPr>
        <p:txBody>
          <a:bodyPr anchor="ctr"/>
          <a:lstStyle>
            <a:lvl1pPr marL="0" indent="0">
              <a:spcBef>
                <a:spcPts val="400"/>
              </a:spcBef>
              <a:buNone/>
              <a:defRPr sz="1800" cap="all">
                <a:solidFill>
                  <a:srgbClr val="B0761F"/>
                </a:solidFill>
                <a:latin typeface="Franklin Gothic Medium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24"/>
          <p:cNvSpPr txBox="1">
            <a:spLocks noGrp="1"/>
          </p:cNvSpPr>
          <p:nvPr>
            <p:ph type="body" idx="3"/>
          </p:nvPr>
        </p:nvSpPr>
        <p:spPr>
          <a:xfrm>
            <a:off x="4645023" y="666753"/>
            <a:ext cx="4292239" cy="639759"/>
          </a:xfrm>
        </p:spPr>
        <p:txBody>
          <a:bodyPr anchor="ctr"/>
          <a:lstStyle>
            <a:lvl1pPr marL="0" indent="0">
              <a:spcBef>
                <a:spcPts val="400"/>
              </a:spcBef>
              <a:buNone/>
              <a:defRPr sz="1800" cap="all">
                <a:solidFill>
                  <a:srgbClr val="B0761F"/>
                </a:solidFill>
                <a:latin typeface="Franklin Gothic Medium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Объект 3"/>
          <p:cNvSpPr txBox="1">
            <a:spLocks noGrp="1"/>
          </p:cNvSpPr>
          <p:nvPr>
            <p:ph idx="2"/>
          </p:nvPr>
        </p:nvSpPr>
        <p:spPr>
          <a:xfrm>
            <a:off x="281443" y="1316041"/>
            <a:ext cx="4290556" cy="3941758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Объект 27"/>
          <p:cNvSpPr txBox="1">
            <a:spLocks noGrp="1"/>
          </p:cNvSpPr>
          <p:nvPr>
            <p:ph idx="4"/>
          </p:nvPr>
        </p:nvSpPr>
        <p:spPr>
          <a:xfrm>
            <a:off x="4648727" y="1316041"/>
            <a:ext cx="4288536" cy="3941758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6"/>
          <p:cNvSpPr txBox="1">
            <a:spLocks noGrp="1"/>
          </p:cNvSpPr>
          <p:nvPr>
            <p:ph type="sldNum" sz="quarter" idx="8"/>
          </p:nvPr>
        </p:nvSpPr>
        <p:spPr>
          <a:xfrm>
            <a:off x="8229600" y="6476996"/>
            <a:ext cx="761996" cy="246888"/>
          </a:xfrm>
        </p:spPr>
        <p:txBody>
          <a:bodyPr/>
          <a:lstStyle>
            <a:lvl1pPr>
              <a:defRPr/>
            </a:lvl1pPr>
          </a:lstStyle>
          <a:p>
            <a:pPr lvl="0"/>
            <a:fld id="{94559144-E88D-45D6-B9D7-CE27AE2E9AC7}" type="slidenum">
              <a:t>‹#›</a:t>
            </a:fld>
            <a:endParaRPr lang="ru-RU"/>
          </a:p>
        </p:txBody>
      </p:sp>
      <p:sp>
        <p:nvSpPr>
          <p:cNvPr id="10" name="Прямая соединительная линия 10"/>
          <p:cNvSpPr/>
          <p:nvPr/>
        </p:nvSpPr>
        <p:spPr>
          <a:xfrm>
            <a:off x="514350" y="6019796"/>
            <a:ext cx="8629650" cy="23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25482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9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ижний колонтитул 2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B42C8F-149E-460D-9170-C8F71295CB4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4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718E22-85F2-4BD4-B15C-D26E44A2BDB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7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7"/>
          <p:cNvSpPr/>
          <p:nvPr/>
        </p:nvSpPr>
        <p:spPr>
          <a:xfrm>
            <a:off x="514350" y="5849115"/>
            <a:ext cx="8629650" cy="23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sp>
        <p:nvSpPr>
          <p:cNvPr id="3" name="Заголовок 11"/>
          <p:cNvSpPr txBox="1">
            <a:spLocks noGrp="1"/>
          </p:cNvSpPr>
          <p:nvPr>
            <p:ph type="title"/>
          </p:nvPr>
        </p:nvSpPr>
        <p:spPr>
          <a:xfrm>
            <a:off x="457200" y="5486400"/>
            <a:ext cx="8458200" cy="520695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25"/>
          <p:cNvSpPr txBox="1">
            <a:spLocks noGrp="1"/>
          </p:cNvSpPr>
          <p:nvPr>
            <p:ph type="body" idx="2"/>
          </p:nvPr>
        </p:nvSpPr>
        <p:spPr>
          <a:xfrm>
            <a:off x="457200" y="609603"/>
            <a:ext cx="3008311" cy="4800600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Объект 13"/>
          <p:cNvSpPr txBox="1">
            <a:spLocks noGrp="1"/>
          </p:cNvSpPr>
          <p:nvPr>
            <p:ph idx="1"/>
          </p:nvPr>
        </p:nvSpPr>
        <p:spPr>
          <a:xfrm>
            <a:off x="3575047" y="609603"/>
            <a:ext cx="5340352" cy="4800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spcBef>
                <a:spcPts val="500"/>
              </a:spcBef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ижний колонтитул 28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554E7E-559F-4A39-8BBB-07C67F70F67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0" cap="none" spc="0" baseline="0">
                <a:solidFill>
                  <a:srgbClr val="000000"/>
                </a:solidFill>
                <a:uFillTx/>
              </a:defRPr>
            </a:lvl1pPr>
            <a:lvl2pPr marL="0" marR="0" lvl="1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0" cap="none" spc="0" baseline="0">
                <a:solidFill>
                  <a:srgbClr val="000000"/>
                </a:solidFill>
                <a:uFillTx/>
              </a:defRPr>
            </a:lvl2pPr>
            <a:lvl3pPr marL="0" marR="0" lvl="2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0" cap="none" spc="0" baseline="0">
                <a:solidFill>
                  <a:srgbClr val="000000"/>
                </a:solidFill>
                <a:uFillTx/>
              </a:defRPr>
            </a:lvl3pPr>
            <a:lvl4pPr marL="0" marR="0" lvl="3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0" cap="none" spc="0" baseline="0">
                <a:solidFill>
                  <a:srgbClr val="000000"/>
                </a:solidFill>
                <a:uFillTx/>
              </a:defRPr>
            </a:lvl4pPr>
            <a:lvl5pPr marL="0" marR="0" lvl="4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0" cap="none" spc="0" baseline="0">
                <a:solidFill>
                  <a:srgbClr val="000000"/>
                </a:solidFill>
                <a:uFillTx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836557-6FA4-40BE-9B24-4B1A8E34B28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75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2"/>
          <p:cNvSpPr txBox="1">
            <a:spLocks noGrp="1"/>
          </p:cNvSpPr>
          <p:nvPr>
            <p:ph type="pic" idx="1"/>
          </p:nvPr>
        </p:nvSpPr>
        <p:spPr>
          <a:xfrm>
            <a:off x="3505196" y="616634"/>
            <a:ext cx="5029200" cy="3657600"/>
          </a:xfrm>
          <a:solidFill>
            <a:srgbClr val="FFFFFF"/>
          </a:solidFill>
          <a:ln w="6345">
            <a:solidFill>
              <a:srgbClr val="F0A22E"/>
            </a:solidFill>
            <a:prstDash val="solid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3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30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60ED2A-991B-45C3-A0AE-57E9AB647C4C}" type="slidenum">
              <a:t>‹#›</a:t>
            </a:fld>
            <a:endParaRPr lang="ru-RU"/>
          </a:p>
        </p:txBody>
      </p:sp>
      <p:sp>
        <p:nvSpPr>
          <p:cNvPr id="6" name="Заголовок 16"/>
          <p:cNvSpPr txBox="1">
            <a:spLocks noGrp="1"/>
          </p:cNvSpPr>
          <p:nvPr>
            <p:ph type="title"/>
          </p:nvPr>
        </p:nvSpPr>
        <p:spPr>
          <a:xfrm>
            <a:off x="381003" y="4993757"/>
            <a:ext cx="5867403" cy="522286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Текст 25"/>
          <p:cNvSpPr txBox="1">
            <a:spLocks noGrp="1"/>
          </p:cNvSpPr>
          <p:nvPr>
            <p:ph type="body" idx="2"/>
          </p:nvPr>
        </p:nvSpPr>
        <p:spPr>
          <a:xfrm>
            <a:off x="381003" y="5533217"/>
            <a:ext cx="5867403" cy="768352"/>
          </a:xfrm>
        </p:spPr>
        <p:txBody>
          <a:bodyPr lIns="109728" tIns="0"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4108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4D8BEC-5943-4572-A3D9-D2462A2DC22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858000" y="549280"/>
            <a:ext cx="18288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549280"/>
            <a:ext cx="62483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065C02-4E00-4750-AE8E-FA237910FE9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42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>
              <a:defRPr sz="4000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0" cap="none" spc="0" baseline="0">
                <a:solidFill>
                  <a:srgbClr val="898989"/>
                </a:solidFill>
                <a:uFillTx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7107A8-4523-4468-8910-8CE3606F514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3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sz="half" idx="1"/>
          </p:nvPr>
        </p:nvSpPr>
        <p:spPr>
          <a:xfrm>
            <a:off x="457200" y="1600200"/>
            <a:ext cx="4038603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800" b="0" i="0" u="none" strike="noStrike" kern="0" cap="none" spc="0" baseline="0">
                <a:solidFill>
                  <a:srgbClr val="000000"/>
                </a:solidFill>
                <a:uFillTx/>
              </a:defRPr>
            </a:lvl1pPr>
            <a:lvl2pPr marL="0" marR="0" lvl="1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0" cap="none" spc="0" baseline="0">
                <a:solidFill>
                  <a:srgbClr val="000000"/>
                </a:solidFill>
                <a:uFillTx/>
              </a:defRPr>
            </a:lvl2pPr>
            <a:lvl3pPr marL="0" marR="0" lvl="2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0" cap="none" spc="0" baseline="0">
                <a:solidFill>
                  <a:srgbClr val="000000"/>
                </a:solidFill>
                <a:uFillTx/>
              </a:defRPr>
            </a:lvl3pPr>
            <a:lvl4pPr marL="0" marR="0" lvl="3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0" cap="none" spc="0" baseline="0">
                <a:solidFill>
                  <a:srgbClr val="000000"/>
                </a:solidFill>
                <a:uFillTx/>
              </a:defRPr>
            </a:lvl4pPr>
            <a:lvl5pPr marL="0" marR="0" lvl="4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0" cap="none" spc="0" baseline="0">
                <a:solidFill>
                  <a:srgbClr val="000000"/>
                </a:solidFill>
                <a:uFillTx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sz="half" idx="2"/>
          </p:nvPr>
        </p:nvSpPr>
        <p:spPr>
          <a:xfrm>
            <a:off x="4648196" y="1600200"/>
            <a:ext cx="4038603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800" b="0" i="0" u="none" strike="noStrike" kern="0" cap="none" spc="0" baseline="0">
                <a:solidFill>
                  <a:srgbClr val="000000"/>
                </a:solidFill>
                <a:uFillTx/>
              </a:defRPr>
            </a:lvl1pPr>
            <a:lvl2pPr marL="0" marR="0" lvl="1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0" cap="none" spc="0" baseline="0">
                <a:solidFill>
                  <a:srgbClr val="000000"/>
                </a:solidFill>
                <a:uFillTx/>
              </a:defRPr>
            </a:lvl2pPr>
            <a:lvl3pPr marL="0" marR="0" lvl="2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0" cap="none" spc="0" baseline="0">
                <a:solidFill>
                  <a:srgbClr val="000000"/>
                </a:solidFill>
                <a:uFillTx/>
              </a:defRPr>
            </a:lvl3pPr>
            <a:lvl4pPr marL="0" marR="0" lvl="3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0" cap="none" spc="0" baseline="0">
                <a:solidFill>
                  <a:srgbClr val="000000"/>
                </a:solidFill>
                <a:uFillTx/>
              </a:defRPr>
            </a:lvl4pPr>
            <a:lvl5pPr marL="0" marR="0" lvl="4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0" cap="none" spc="0" baseline="0">
                <a:solidFill>
                  <a:srgbClr val="000000"/>
                </a:solidFill>
                <a:uFillTx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49BC6B-7E13-4A22-918D-9A0EFB95A31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51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1" i="0" u="none" strike="noStrike" kern="0" cap="none" spc="0" baseline="0">
                <a:solidFill>
                  <a:srgbClr val="000000"/>
                </a:solidFill>
                <a:uFillTx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sz="half" idx="2"/>
          </p:nvPr>
        </p:nvSpPr>
        <p:spPr>
          <a:xfrm>
            <a:off x="457200" y="2174872"/>
            <a:ext cx="4040184" cy="39512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0" cap="none" spc="0" baseline="0">
                <a:solidFill>
                  <a:srgbClr val="000000"/>
                </a:solidFill>
                <a:uFillTx/>
              </a:defRPr>
            </a:lvl1pPr>
            <a:lvl2pPr marL="0" marR="0" lvl="1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0" cap="none" spc="0" baseline="0">
                <a:solidFill>
                  <a:srgbClr val="000000"/>
                </a:solidFill>
                <a:uFillTx/>
              </a:defRPr>
            </a:lvl2pPr>
            <a:lvl3pPr marL="0" marR="0" lvl="2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0" cap="none" spc="0" baseline="0">
                <a:solidFill>
                  <a:srgbClr val="000000"/>
                </a:solidFill>
                <a:uFillTx/>
              </a:defRPr>
            </a:lvl3pPr>
            <a:lvl4pPr marL="0" marR="0" lvl="3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0" cap="none" spc="0" baseline="0">
                <a:solidFill>
                  <a:srgbClr val="000000"/>
                </a:solidFill>
                <a:uFillTx/>
              </a:defRPr>
            </a:lvl4pPr>
            <a:lvl5pPr marL="0" marR="0" lvl="4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0" cap="none" spc="0" baseline="0">
                <a:solidFill>
                  <a:srgbClr val="000000"/>
                </a:solidFill>
                <a:uFillTx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sz="quarter" idx="3"/>
          </p:nvPr>
        </p:nvSpPr>
        <p:spPr>
          <a:xfrm>
            <a:off x="4645023" y="1535113"/>
            <a:ext cx="4041776" cy="639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1" i="0" u="none" strike="noStrike" kern="0" cap="none" spc="0" baseline="0">
                <a:solidFill>
                  <a:srgbClr val="000000"/>
                </a:solidFill>
                <a:uFillTx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sz="quarter" idx="4"/>
          </p:nvPr>
        </p:nvSpPr>
        <p:spPr>
          <a:xfrm>
            <a:off x="4645023" y="2174872"/>
            <a:ext cx="4041776" cy="39512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0" cap="none" spc="0" baseline="0">
                <a:solidFill>
                  <a:srgbClr val="000000"/>
                </a:solidFill>
                <a:uFillTx/>
              </a:defRPr>
            </a:lvl1pPr>
            <a:lvl2pPr marL="0" marR="0" lvl="1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0" cap="none" spc="0" baseline="0">
                <a:solidFill>
                  <a:srgbClr val="000000"/>
                </a:solidFill>
                <a:uFillTx/>
              </a:defRPr>
            </a:lvl2pPr>
            <a:lvl3pPr marL="0" marR="0" lvl="2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0" cap="none" spc="0" baseline="0">
                <a:solidFill>
                  <a:srgbClr val="000000"/>
                </a:solidFill>
                <a:uFillTx/>
              </a:defRPr>
            </a:lvl3pPr>
            <a:lvl4pPr marL="0" marR="0" lvl="3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0" cap="none" spc="0" baseline="0">
                <a:solidFill>
                  <a:srgbClr val="000000"/>
                </a:solidFill>
                <a:uFillTx/>
              </a:defRPr>
            </a:lvl4pPr>
            <a:lvl5pPr marL="0" marR="0" lvl="4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0" cap="none" spc="0" baseline="0">
                <a:solidFill>
                  <a:srgbClr val="000000"/>
                </a:solidFill>
                <a:uFillTx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78D652-24C7-424E-A8D5-AB923827689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40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E39C4B-C220-43D2-BED4-22523C8CF5E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9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F17777-B966-4E43-B9FE-DAB39AB6847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28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200" b="0" i="0" u="none" strike="noStrike" kern="0" cap="none" spc="0" baseline="0">
                <a:solidFill>
                  <a:srgbClr val="000000"/>
                </a:solidFill>
                <a:uFillTx/>
              </a:defRPr>
            </a:lvl1pPr>
            <a:lvl2pPr marL="0" marR="0" lvl="1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800" b="0" i="0" u="none" strike="noStrike" kern="0" cap="none" spc="0" baseline="0">
                <a:solidFill>
                  <a:srgbClr val="000000"/>
                </a:solidFill>
                <a:uFillTx/>
              </a:defRPr>
            </a:lvl2pPr>
            <a:lvl3pPr marL="0" marR="0" lvl="2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0" cap="none" spc="0" baseline="0">
                <a:solidFill>
                  <a:srgbClr val="000000"/>
                </a:solidFill>
                <a:uFillTx/>
              </a:defRPr>
            </a:lvl3pPr>
            <a:lvl4pPr marL="0" marR="0" lvl="3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0" cap="none" spc="0" baseline="0">
                <a:solidFill>
                  <a:srgbClr val="000000"/>
                </a:solidFill>
                <a:uFillTx/>
              </a:defRPr>
            </a:lvl4pPr>
            <a:lvl5pPr marL="0" marR="0" lvl="4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0" cap="none" spc="0" baseline="0">
                <a:solidFill>
                  <a:srgbClr val="000000"/>
                </a:solidFill>
                <a:uFillTx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sz="half" idx="2"/>
          </p:nvPr>
        </p:nvSpPr>
        <p:spPr>
          <a:xfrm>
            <a:off x="457200" y="1435095"/>
            <a:ext cx="3008311" cy="46910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0" cap="none" spc="0" baseline="0">
                <a:solidFill>
                  <a:srgbClr val="000000"/>
                </a:solidFill>
                <a:uFillTx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A55A32-38C8-4F23-99AD-FB4E98E8BEC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90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200" b="0" i="0" u="none" strike="noStrike" kern="0" cap="none" spc="0" baseline="0">
                <a:solidFill>
                  <a:srgbClr val="000000"/>
                </a:solidFill>
                <a:uFillTx/>
              </a:defRPr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sz="half" idx="2"/>
          </p:nvPr>
        </p:nvSpPr>
        <p:spPr>
          <a:xfrm>
            <a:off x="1792288" y="5367335"/>
            <a:ext cx="5486400" cy="8048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0" cap="none" spc="0" baseline="0">
                <a:solidFill>
                  <a:srgbClr val="000000"/>
                </a:solidFill>
                <a:uFillTx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156199-30B7-451D-9F38-C8B1C2F4EFA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5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5867284" cy="6858000"/>
            <a:chOff x="0" y="0"/>
            <a:chExt cx="5867284" cy="6858000"/>
          </a:xfrm>
        </p:grpSpPr>
        <p:sp>
          <p:nvSpPr>
            <p:cNvPr id="3" name="Полилиния 2"/>
            <p:cNvSpPr/>
            <p:nvPr/>
          </p:nvSpPr>
          <p:spPr>
            <a:xfrm>
              <a:off x="0" y="0"/>
              <a:ext cx="4572000" cy="6858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9CC99"/>
            </a:solidFill>
            <a:ln>
              <a:noFill/>
              <a:prstDash val="solid"/>
            </a:ln>
          </p:spPr>
          <p:txBody>
            <a:bodyPr vert="horz" wrap="none" lIns="90004" tIns="46798" rIns="90004" bIns="46798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685800" y="990715"/>
              <a:ext cx="5181484" cy="1904759"/>
            </a:xfrm>
            <a:custGeom>
              <a:avLst>
                <a:gd name="f1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4" tIns="46798" rIns="90004" bIns="46798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632042" y="4889516"/>
            <a:ext cx="4876924" cy="318961"/>
            <a:chOff x="3632042" y="4889516"/>
            <a:chExt cx="4876924" cy="318961"/>
          </a:xfrm>
        </p:grpSpPr>
        <p:sp>
          <p:nvSpPr>
            <p:cNvPr id="6" name="Полилиния 5"/>
            <p:cNvSpPr/>
            <p:nvPr/>
          </p:nvSpPr>
          <p:spPr>
            <a:xfrm flipH="1">
              <a:off x="3632042" y="4889516"/>
              <a:ext cx="4626004" cy="317516"/>
            </a:xfrm>
            <a:custGeom>
              <a:avLst>
                <a:gd name="f10" fmla="val 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003366"/>
            </a:solidFill>
            <a:ln>
              <a:noFill/>
              <a:prstDash val="solid"/>
            </a:ln>
          </p:spPr>
          <p:txBody>
            <a:bodyPr vert="horz" wrap="none" lIns="90004" tIns="46798" rIns="90004" bIns="46798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8248683" y="4889516"/>
              <a:ext cx="260283" cy="31896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+- 10800 0 21600"/>
                <a:gd name="f10" fmla="+- 21600 0 10800"/>
                <a:gd name="f11" fmla="+- 0 0 0"/>
                <a:gd name="f12" fmla="*/ f4 1 21600"/>
                <a:gd name="f13" fmla="*/ f5 1 21600"/>
                <a:gd name="f14" fmla="val f6"/>
                <a:gd name="f15" fmla="val f7"/>
                <a:gd name="f16" fmla="+- 21600 0 f8"/>
                <a:gd name="f17" fmla="+- 10800 0 f6"/>
                <a:gd name="f18" fmla="+- 0 0 f1"/>
                <a:gd name="f19" fmla="abs f9"/>
                <a:gd name="f20" fmla="abs f10"/>
                <a:gd name="f21" fmla="?: f10 0 f0"/>
                <a:gd name="f22" fmla="?: f10 f0 0"/>
                <a:gd name="f23" fmla="*/ f11 f0 1"/>
                <a:gd name="f24" fmla="+- f15 0 f14"/>
                <a:gd name="f25" fmla="abs f16"/>
                <a:gd name="f26" fmla="abs f17"/>
                <a:gd name="f27" fmla="?: f16 f18 f1"/>
                <a:gd name="f28" fmla="?: f16 f1 f18"/>
                <a:gd name="f29" fmla="?: f16 f2 f1"/>
                <a:gd name="f30" fmla="?: f16 f1 f2"/>
                <a:gd name="f31" fmla="?: f9 f18 f1"/>
                <a:gd name="f32" fmla="?: f9 f1 f18"/>
                <a:gd name="f33" fmla="?: f9 f22 f21"/>
                <a:gd name="f34" fmla="?: f9 f21 f22"/>
                <a:gd name="f35" fmla="*/ f23 1 f3"/>
                <a:gd name="f36" fmla="*/ f24 1 21600"/>
                <a:gd name="f37" fmla="?: f16 f30 f29"/>
                <a:gd name="f38" fmla="?: f16 f29 f30"/>
                <a:gd name="f39" fmla="?: f17 f28 f27"/>
                <a:gd name="f40" fmla="?: f10 f33 f34"/>
                <a:gd name="f41" fmla="?: f10 f31 f32"/>
                <a:gd name="f42" fmla="+- f35 0 f1"/>
                <a:gd name="f43" fmla="*/ 0 f36 1"/>
                <a:gd name="f44" fmla="*/ 18500 f36 1"/>
                <a:gd name="f45" fmla="*/ 3100 f36 1"/>
                <a:gd name="f46" fmla="*/ 10800 f36 1"/>
                <a:gd name="f47" fmla="*/ 21600 f36 1"/>
                <a:gd name="f48" fmla="?: f17 f38 f37"/>
                <a:gd name="f49" fmla="*/ f46 1 f36"/>
                <a:gd name="f50" fmla="*/ f43 1 f36"/>
                <a:gd name="f51" fmla="*/ f47 1 f36"/>
                <a:gd name="f52" fmla="*/ f44 1 f36"/>
                <a:gd name="f53" fmla="*/ f45 1 f36"/>
                <a:gd name="f54" fmla="*/ f50 f12 1"/>
                <a:gd name="f55" fmla="*/ f52 f12 1"/>
                <a:gd name="f56" fmla="*/ f52 f13 1"/>
                <a:gd name="f57" fmla="*/ f53 f13 1"/>
                <a:gd name="f58" fmla="*/ f49 f12 1"/>
                <a:gd name="f59" fmla="*/ f50 f13 1"/>
                <a:gd name="f60" fmla="*/ f49 f13 1"/>
                <a:gd name="f61" fmla="*/ f51 f13 1"/>
                <a:gd name="f62" fmla="*/ f5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8" y="f59"/>
                </a:cxn>
                <a:cxn ang="f42">
                  <a:pos x="f54" y="f60"/>
                </a:cxn>
                <a:cxn ang="f42">
                  <a:pos x="f58" y="f61"/>
                </a:cxn>
                <a:cxn ang="f42">
                  <a:pos x="f62" y="f60"/>
                </a:cxn>
              </a:cxnLst>
              <a:rect l="f54" t="f57" r="f55" b="f56"/>
              <a:pathLst>
                <a:path w="21600" h="21600">
                  <a:moveTo>
                    <a:pt x="f8" y="f6"/>
                  </a:moveTo>
                  <a:arcTo wR="f25" hR="f26" stAng="f48" swAng="f39"/>
                  <a:arcTo wR="f19" hR="f20" stAng="f40" swAng="f41"/>
                  <a:lnTo>
                    <a:pt x="f6" y="f7"/>
                  </a:lnTo>
                  <a:lnTo>
                    <a:pt x="f6" y="f6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  <a:prstDash val="solid"/>
            </a:ln>
          </p:spPr>
          <p:txBody>
            <a:bodyPr vert="horz" wrap="none" lIns="90004" tIns="46798" rIns="90004" bIns="46798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</p:grpSp>
      <p:sp>
        <p:nvSpPr>
          <p:cNvPr id="8" name="Дата 7"/>
          <p:cNvSpPr txBox="1">
            <a:spLocks noGrp="1"/>
          </p:cNvSpPr>
          <p:nvPr>
            <p:ph type="dt" sz="half" idx="2"/>
          </p:nvPr>
        </p:nvSpPr>
        <p:spPr>
          <a:xfrm>
            <a:off x="2438284" y="6248159"/>
            <a:ext cx="2130478" cy="474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9" name="Нижний колонтитул 8"/>
          <p:cNvSpPr txBox="1">
            <a:spLocks noGrp="1"/>
          </p:cNvSpPr>
          <p:nvPr>
            <p:ph type="ftr" sz="quarter" idx="3"/>
          </p:nvPr>
        </p:nvSpPr>
        <p:spPr>
          <a:xfrm>
            <a:off x="5790959" y="6248159"/>
            <a:ext cx="2896919" cy="474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3366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0" name="Номер слайда 9"/>
          <p:cNvSpPr txBox="1">
            <a:spLocks noGrp="1"/>
          </p:cNvSpPr>
          <p:nvPr>
            <p:ph type="sldNum" sz="quarter" idx="4"/>
          </p:nvPr>
        </p:nvSpPr>
        <p:spPr>
          <a:xfrm>
            <a:off x="75959" y="6247436"/>
            <a:ext cx="587163" cy="489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600" b="1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4E6E801-31AC-4E83-A8F3-6118042E435F}" type="slidenum">
              <a:t>‹#›</a:t>
            </a:fld>
            <a:endParaRPr lang="ru-RU"/>
          </a:p>
        </p:txBody>
      </p:sp>
      <p:sp>
        <p:nvSpPr>
          <p:cNvPr id="11" name="Заголовок 10"/>
          <p:cNvSpPr txBox="1">
            <a:spLocks noGrp="1"/>
          </p:cNvSpPr>
          <p:nvPr>
            <p:ph type="title"/>
          </p:nvPr>
        </p:nvSpPr>
        <p:spPr>
          <a:xfrm>
            <a:off x="964801" y="1269360"/>
            <a:ext cx="7671596" cy="134712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/>
          <a:lstStyle/>
          <a:p>
            <a:pPr lvl="0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ru-RU" sz="3600" b="1" i="0" u="none" strike="noStrike" kern="1200" cap="none" spc="0" baseline="0">
          <a:solidFill>
            <a:srgbClr val="006666"/>
          </a:solidFill>
          <a:uFillTx/>
          <a:latin typeface="Arial" pitchFamily="34"/>
          <a:cs typeface="Mangal" pitchFamily="2"/>
        </a:defRPr>
      </a:lvl1pPr>
    </p:titleStyle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6"/>
          <p:cNvSpPr/>
          <p:nvPr/>
        </p:nvSpPr>
        <p:spPr>
          <a:xfrm>
            <a:off x="514350" y="1050901"/>
            <a:ext cx="8629650" cy="23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sp>
        <p:nvSpPr>
          <p:cNvPr id="3" name="Текст 7"/>
          <p:cNvSpPr txBox="1">
            <a:spLocks noGrp="1"/>
          </p:cNvSpPr>
          <p:nvPr>
            <p:ph type="body" idx="1"/>
          </p:nvPr>
        </p:nvSpPr>
        <p:spPr>
          <a:xfrm>
            <a:off x="304796" y="1554159"/>
            <a:ext cx="86868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0"/>
          <p:cNvSpPr txBox="1">
            <a:spLocks noGrp="1"/>
          </p:cNvSpPr>
          <p:nvPr>
            <p:ph type="dt" sz="half" idx="2"/>
          </p:nvPr>
        </p:nvSpPr>
        <p:spPr>
          <a:xfrm>
            <a:off x="6476996" y="76196"/>
            <a:ext cx="2514600" cy="2889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D38E27"/>
                </a:solidFill>
                <a:uFillTx/>
                <a:latin typeface="Franklin Gothic Book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27"/>
          <p:cNvSpPr txBox="1">
            <a:spLocks noGrp="1"/>
          </p:cNvSpPr>
          <p:nvPr>
            <p:ph type="ftr" sz="quarter" idx="3"/>
          </p:nvPr>
        </p:nvSpPr>
        <p:spPr>
          <a:xfrm>
            <a:off x="3124203" y="76196"/>
            <a:ext cx="3352803" cy="2889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D38E27"/>
                </a:solidFill>
                <a:uFillTx/>
                <a:latin typeface="Franklin Gothic Book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4"/>
          <p:cNvSpPr txBox="1">
            <a:spLocks noGrp="1"/>
          </p:cNvSpPr>
          <p:nvPr>
            <p:ph type="sldNum" sz="quarter" idx="4"/>
          </p:nvPr>
        </p:nvSpPr>
        <p:spPr>
          <a:xfrm>
            <a:off x="8229600" y="6476996"/>
            <a:ext cx="761996" cy="2444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D38E27"/>
                </a:solidFill>
                <a:uFillTx/>
                <a:latin typeface="Franklin Gothic Book"/>
              </a:defRPr>
            </a:lvl1pPr>
          </a:lstStyle>
          <a:p>
            <a:pPr lvl="0"/>
            <a:fld id="{5D0F7990-4211-4C79-AA2D-770E1636DBB2}" type="slidenum">
              <a:t>‹#›</a:t>
            </a:fld>
            <a:endParaRPr lang="ru-RU"/>
          </a:p>
        </p:txBody>
      </p:sp>
      <p:sp>
        <p:nvSpPr>
          <p:cNvPr id="7" name="Заголовок 9"/>
          <p:cNvSpPr txBox="1">
            <a:spLocks noGrp="1"/>
          </p:cNvSpPr>
          <p:nvPr>
            <p:ph type="title"/>
          </p:nvPr>
        </p:nvSpPr>
        <p:spPr>
          <a:xfrm>
            <a:off x="304796" y="457200"/>
            <a:ext cx="8686800" cy="8382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Прямая соединительная линия 8"/>
          <p:cNvSpPr/>
          <p:nvPr/>
        </p:nvSpPr>
        <p:spPr>
          <a:xfrm>
            <a:off x="514350" y="1050901"/>
            <a:ext cx="8629650" cy="23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  <p:sp>
        <p:nvSpPr>
          <p:cNvPr id="9" name="Прямая соединительная линия 11"/>
          <p:cNvSpPr/>
          <p:nvPr/>
        </p:nvSpPr>
        <p:spPr>
          <a:xfrm>
            <a:off x="514350" y="1057988"/>
            <a:ext cx="8629650" cy="23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0A22E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3600" b="0" i="0" u="none" strike="noStrike" kern="1200" cap="all" spc="0" baseline="0">
          <a:solidFill>
            <a:srgbClr val="4E3B30"/>
          </a:solidFill>
          <a:uFillTx/>
          <a:latin typeface="Franklin Gothic Medium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Clr>
          <a:srgbClr val="F0A22E"/>
        </a:buClr>
        <a:buSzPct val="70000"/>
        <a:buFont typeface="Wingdings 2"/>
        <a:buChar char=""/>
        <a:tabLst/>
        <a:defRPr lang="ru-RU" sz="3200" b="0" i="0" u="none" strike="noStrike" kern="1200" cap="none" spc="0" baseline="0">
          <a:solidFill>
            <a:srgbClr val="4E3B30"/>
          </a:solidFill>
          <a:uFillTx/>
          <a:latin typeface="Franklin Gothic Book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Clr>
          <a:srgbClr val="F0A22E"/>
        </a:buClr>
        <a:buSzPct val="70000"/>
        <a:buFont typeface="Wingdings 2"/>
        <a:buChar char=""/>
        <a:tabLst/>
        <a:defRPr lang="ru-RU" sz="2800" b="0" i="0" u="none" strike="noStrike" kern="1200" cap="none" spc="0" baseline="0">
          <a:solidFill>
            <a:srgbClr val="4E3B30"/>
          </a:solidFill>
          <a:uFillTx/>
          <a:latin typeface="Franklin Gothic Book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F0A22E"/>
        </a:buClr>
        <a:buSzPct val="70000"/>
        <a:buFont typeface="Wingdings 2"/>
        <a:buChar char=""/>
        <a:tabLst/>
        <a:defRPr lang="ru-RU" sz="2400" b="0" i="0" u="none" strike="noStrike" kern="1200" cap="none" spc="0" baseline="0">
          <a:solidFill>
            <a:srgbClr val="4E3B30"/>
          </a:solidFill>
          <a:uFillTx/>
          <a:latin typeface="Franklin Gothic Book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F0A22E"/>
        </a:buClr>
        <a:buSzPct val="70000"/>
        <a:buFont typeface="Wingdings 2"/>
        <a:buChar char=""/>
        <a:tabLst/>
        <a:defRPr lang="ru-RU" sz="2000" b="0" i="0" u="none" strike="noStrike" kern="1200" cap="none" spc="0" baseline="0">
          <a:solidFill>
            <a:srgbClr val="4E3B30"/>
          </a:solidFill>
          <a:uFillTx/>
          <a:latin typeface="Franklin Gothic Book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F0A22E"/>
        </a:buClr>
        <a:buSzPct val="60000"/>
        <a:buFont typeface="Wingdings 2"/>
        <a:buChar char=""/>
        <a:tabLst/>
        <a:defRPr lang="ru-RU" sz="1800" b="0" i="0" u="none" strike="noStrike" kern="1200" cap="none" spc="0" baseline="0">
          <a:solidFill>
            <a:srgbClr val="4E3B30"/>
          </a:solidFill>
          <a:uFillTx/>
          <a:latin typeface="Franklin Gothic Book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hared.ru/theme/matematika-v-jizni-cheloveka-prezentatsiy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484784"/>
            <a:ext cx="6551941" cy="3312440"/>
          </a:xfrm>
          <a:prstGeom prst="rect">
            <a:avLst/>
          </a:prstGeom>
        </p:spPr>
        <p:txBody>
          <a:bodyPr vert="horz" wrap="square" lIns="90004" tIns="46798" rIns="90004" bIns="46798" fromWordArt="1" anchor="t" anchorCtr="1" compatLnSpc="0">
            <a:prstTxWarp prst="textPlain">
              <a:avLst/>
            </a:prstTxWarp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3" baseline="0">
                <a:solidFill>
                  <a:srgbClr val="000000"/>
                </a:solidFill>
                <a:uFillTx/>
                <a:latin typeface="Impact" pitchFamily="16"/>
                <a:ea typeface="Impact" pitchFamily="16"/>
                <a:cs typeface="Impact" pitchFamily="16"/>
              </a:defRPr>
            </a:pPr>
            <a:r>
              <a:rPr lang="ru-RU" sz="2400" b="0" i="0" u="none" strike="noStrike" kern="1200" cap="none" spc="3" baseline="0" dirty="0">
                <a:ln w="19083">
                  <a:solidFill>
                    <a:srgbClr val="99CCFF"/>
                  </a:solidFill>
                  <a:prstDash val="solid"/>
                  <a:miter/>
                </a:ln>
                <a:solidFill>
                  <a:srgbClr val="85540A"/>
                </a:solidFill>
                <a:effectLst>
                  <a:outerShdw dist="17819" dir="2700000" algn="tl">
                    <a:srgbClr val="990000"/>
                  </a:outerShdw>
                </a:effectLst>
                <a:uFillTx/>
                <a:latin typeface="Impact" pitchFamily="18"/>
                <a:ea typeface="Impact" pitchFamily="18"/>
                <a:cs typeface="Impact" pitchFamily="18"/>
              </a:rPr>
              <a:t>Формирование базовых умений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3" baseline="0">
                <a:solidFill>
                  <a:srgbClr val="000000"/>
                </a:solidFill>
                <a:uFillTx/>
                <a:latin typeface="Impact" pitchFamily="16"/>
                <a:ea typeface="Impact" pitchFamily="16"/>
                <a:cs typeface="Impact" pitchFamily="16"/>
              </a:defRPr>
            </a:pPr>
            <a:r>
              <a:rPr lang="ru-RU" sz="2400" b="0" i="0" u="none" strike="noStrike" kern="1200" cap="none" spc="3" baseline="0" dirty="0">
                <a:ln w="19083">
                  <a:solidFill>
                    <a:srgbClr val="99CCFF"/>
                  </a:solidFill>
                  <a:prstDash val="solid"/>
                  <a:miter/>
                </a:ln>
                <a:solidFill>
                  <a:srgbClr val="85540A"/>
                </a:solidFill>
                <a:effectLst>
                  <a:outerShdw dist="17819" dir="2700000" algn="tl">
                    <a:srgbClr val="990000"/>
                  </a:outerShdw>
                </a:effectLst>
                <a:uFillTx/>
                <a:latin typeface="Impact" pitchFamily="18"/>
                <a:ea typeface="Impact" pitchFamily="18"/>
                <a:cs typeface="Impact" pitchFamily="18"/>
              </a:rPr>
              <a:t>и компетенций как условие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3" baseline="0">
                <a:solidFill>
                  <a:srgbClr val="000000"/>
                </a:solidFill>
                <a:uFillTx/>
                <a:latin typeface="Impact" pitchFamily="16"/>
                <a:ea typeface="Impact" pitchFamily="16"/>
                <a:cs typeface="Impact" pitchFamily="16"/>
              </a:defRPr>
            </a:pPr>
            <a:r>
              <a:rPr lang="ru-RU" sz="2400" b="0" i="0" u="none" strike="noStrike" kern="1200" cap="none" spc="3" baseline="0" dirty="0">
                <a:ln w="19083">
                  <a:solidFill>
                    <a:srgbClr val="99CCFF"/>
                  </a:solidFill>
                  <a:prstDash val="solid"/>
                  <a:miter/>
                </a:ln>
                <a:solidFill>
                  <a:srgbClr val="85540A"/>
                </a:solidFill>
                <a:effectLst>
                  <a:outerShdw dist="17819" dir="2700000" algn="tl">
                    <a:srgbClr val="990000"/>
                  </a:outerShdw>
                </a:effectLst>
                <a:uFillTx/>
                <a:latin typeface="Impact" pitchFamily="18"/>
                <a:ea typeface="Impact" pitchFamily="18"/>
                <a:cs typeface="Impact" pitchFamily="18"/>
              </a:rPr>
              <a:t>формирования подготовки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3" baseline="0">
                <a:solidFill>
                  <a:srgbClr val="000000"/>
                </a:solidFill>
                <a:uFillTx/>
                <a:latin typeface="Impact" pitchFamily="16"/>
                <a:ea typeface="Impact" pitchFamily="16"/>
                <a:cs typeface="Impact" pitchFamily="16"/>
              </a:defRPr>
            </a:pPr>
            <a:r>
              <a:rPr lang="ru-RU" sz="2400" b="0" i="0" u="none" strike="noStrike" kern="1200" cap="none" spc="3" baseline="0" dirty="0">
                <a:ln w="19083">
                  <a:solidFill>
                    <a:srgbClr val="99CCFF"/>
                  </a:solidFill>
                  <a:prstDash val="solid"/>
                  <a:miter/>
                </a:ln>
                <a:solidFill>
                  <a:srgbClr val="85540A"/>
                </a:solidFill>
                <a:effectLst>
                  <a:outerShdw dist="17819" dir="2700000" algn="tl">
                    <a:srgbClr val="990000"/>
                  </a:outerShdw>
                </a:effectLst>
                <a:uFillTx/>
                <a:latin typeface="Impact" pitchFamily="18"/>
                <a:ea typeface="Impact" pitchFamily="18"/>
                <a:cs typeface="Impact" pitchFamily="18"/>
              </a:rPr>
              <a:t>конкурентоспособной </a:t>
            </a:r>
            <a:r>
              <a:rPr lang="ru-RU" sz="2400" b="0" i="0" u="none" strike="noStrike" kern="1200" cap="none" spc="3" baseline="0" dirty="0" smtClean="0">
                <a:ln w="19083">
                  <a:solidFill>
                    <a:srgbClr val="99CCFF"/>
                  </a:solidFill>
                  <a:prstDash val="solid"/>
                  <a:miter/>
                </a:ln>
                <a:solidFill>
                  <a:srgbClr val="85540A"/>
                </a:solidFill>
                <a:effectLst>
                  <a:outerShdw dist="17819" dir="2700000" algn="tl">
                    <a:srgbClr val="990000"/>
                  </a:outerShdw>
                </a:effectLst>
                <a:uFillTx/>
                <a:latin typeface="Impact" pitchFamily="18"/>
                <a:ea typeface="Impact" pitchFamily="18"/>
                <a:cs typeface="Impact" pitchFamily="18"/>
              </a:rPr>
              <a:t>личности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3" baseline="0">
                <a:solidFill>
                  <a:srgbClr val="000000"/>
                </a:solidFill>
                <a:uFillTx/>
                <a:latin typeface="Impact" pitchFamily="16"/>
                <a:ea typeface="Impact" pitchFamily="16"/>
                <a:cs typeface="Impact" pitchFamily="16"/>
              </a:defRPr>
            </a:pPr>
            <a:endParaRPr lang="ru-RU" sz="2000" b="0" i="0" u="none" strike="noStrike" kern="1200" cap="none" spc="3" baseline="0" dirty="0">
              <a:ln w="19083">
                <a:solidFill>
                  <a:srgbClr val="99CCFF"/>
                </a:solidFill>
                <a:prstDash val="solid"/>
                <a:miter/>
              </a:ln>
              <a:solidFill>
                <a:srgbClr val="85540A"/>
              </a:solidFill>
              <a:effectLst>
                <a:outerShdw dist="17819" dir="2700000" algn="tl">
                  <a:srgbClr val="990000"/>
                </a:outerShdw>
              </a:effectLst>
              <a:uFillTx/>
              <a:latin typeface="Impact" pitchFamily="18"/>
              <a:ea typeface="Impact" pitchFamily="18"/>
              <a:cs typeface="Impact" pitchFamily="1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112" y="5661248"/>
            <a:ext cx="35672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Манеева</a:t>
            </a:r>
            <a:r>
              <a:rPr lang="ru-RU" dirty="0" smtClean="0"/>
              <a:t> И.А. учитель математики</a:t>
            </a:r>
          </a:p>
          <a:p>
            <a:r>
              <a:rPr lang="ru-RU" dirty="0" smtClean="0"/>
              <a:t>МБОУ СОШ №5, </a:t>
            </a:r>
            <a:r>
              <a:rPr lang="ru-RU" dirty="0" err="1" smtClean="0"/>
              <a:t>г.Вязьма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60932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95936" y="6307579"/>
            <a:ext cx="78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2015г.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67541" y="116631"/>
            <a:ext cx="8382003" cy="914400"/>
          </a:xfrm>
        </p:spPr>
        <p:txBody>
          <a:bodyPr/>
          <a:lstStyle/>
          <a:p>
            <a:pPr lvl="0"/>
            <a:r>
              <a:rPr lang="ru-RU" sz="3200"/>
              <a:t>Математика в проффесии моих родителей</a:t>
            </a:r>
          </a:p>
        </p:txBody>
      </p:sp>
      <p:sp>
        <p:nvSpPr>
          <p:cNvPr id="3" name="Содержимое 6"/>
          <p:cNvSpPr txBox="1">
            <a:spLocks noGrp="1"/>
          </p:cNvSpPr>
          <p:nvPr>
            <p:ph idx="1"/>
          </p:nvPr>
        </p:nvSpPr>
        <p:spPr>
          <a:xfrm>
            <a:off x="457200" y="1484784"/>
            <a:ext cx="8382003" cy="4608511"/>
          </a:xfrm>
        </p:spPr>
        <p:txBody>
          <a:bodyPr/>
          <a:lstStyle/>
          <a:p>
            <a:pPr lvl="0"/>
            <a:endParaRPr lang="ru-RU"/>
          </a:p>
          <a:p>
            <a:pPr marL="0" lvl="0" indent="0">
              <a:buNone/>
            </a:pPr>
            <a:endParaRPr lang="ru-RU"/>
          </a:p>
          <a:p>
            <a:pPr lvl="0"/>
            <a:r>
              <a:rPr lang="ru-RU"/>
              <a:t>Математика учит человека мыслить, поэтому неважно, какую профессию он выбирает, ведь она необходима в каждой.</a:t>
            </a:r>
          </a:p>
        </p:txBody>
      </p:sp>
      <p:pic>
        <p:nvPicPr>
          <p:cNvPr id="4" name="Picture 2" descr="C:\Users\user\Desktop\1393312-b4d205a0e503acc037bb1e565fbe6c2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3000" y="4709016"/>
            <a:ext cx="6556376" cy="1123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0.liveinternet.ru/images/attach/c/0/63/136/63136665_5f8350820dd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60257" y="3717035"/>
            <a:ext cx="4483742" cy="2969916"/>
          </a:xfrm>
          <a:prstGeom prst="rect">
            <a:avLst/>
          </a:prstGeom>
          <a:noFill/>
          <a:ln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179515" y="476667"/>
            <a:ext cx="6912772" cy="5760637"/>
          </a:xfrm>
        </p:spPr>
        <p:txBody>
          <a:bodyPr/>
          <a:lstStyle/>
          <a:p>
            <a:pPr lvl="0">
              <a:spcBef>
                <a:spcPts val="600"/>
              </a:spcBef>
              <a:buNone/>
            </a:pPr>
            <a:r>
              <a:rPr lang="ru-RU" sz="2400">
                <a:solidFill>
                  <a:srgbClr val="85540A"/>
                </a:solidFill>
                <a:effectLst>
                  <a:outerShdw dist="38096" dir="2700000">
                    <a:srgbClr val="000000"/>
                  </a:outerShdw>
                </a:effectLst>
                <a:latin typeface="Gungsuh" pitchFamily="18"/>
                <a:ea typeface="Gungsuh" pitchFamily="18"/>
              </a:rPr>
              <a:t>  </a:t>
            </a:r>
            <a:r>
              <a:rPr lang="ru-RU" sz="2400" b="1">
                <a:solidFill>
                  <a:srgbClr val="603B14"/>
                </a:solidFill>
                <a:effectLst>
                  <a:outerShdw dist="38096" dir="2700000">
                    <a:srgbClr val="000000"/>
                  </a:outerShdw>
                </a:effectLst>
                <a:latin typeface="Gungsuh" pitchFamily="18"/>
                <a:ea typeface="Gungsuh" pitchFamily="18"/>
              </a:rPr>
              <a:t>Роль математики в нашей жизни</a:t>
            </a:r>
            <a:r>
              <a:rPr lang="ru-RU" sz="2400">
                <a:solidFill>
                  <a:srgbClr val="85540A"/>
                </a:solidFill>
                <a:effectLst>
                  <a:outerShdw dist="38096" dir="2700000">
                    <a:srgbClr val="000000"/>
                  </a:outerShdw>
                </a:effectLst>
                <a:latin typeface="Gungsuh" pitchFamily="18"/>
                <a:ea typeface="Gungsuh" pitchFamily="18"/>
              </a:rPr>
              <a:t>    </a:t>
            </a:r>
          </a:p>
          <a:p>
            <a:pPr lvl="0">
              <a:spcBef>
                <a:spcPts val="600"/>
              </a:spcBef>
              <a:buNone/>
            </a:pPr>
            <a:endParaRPr lang="ru-RU" sz="2400">
              <a:solidFill>
                <a:srgbClr val="85540A"/>
              </a:solidFill>
              <a:effectLst>
                <a:outerShdw dist="38096" dir="2700000">
                  <a:srgbClr val="000000"/>
                </a:outerShdw>
              </a:effectLst>
              <a:latin typeface="Gungsuh" pitchFamily="18"/>
              <a:ea typeface="Gungsuh" pitchFamily="18"/>
            </a:endParaRPr>
          </a:p>
          <a:p>
            <a:pPr lvl="0">
              <a:spcBef>
                <a:spcPts val="600"/>
              </a:spcBef>
              <a:buNone/>
            </a:pPr>
            <a:r>
              <a:rPr lang="ru-RU" sz="2400">
                <a:solidFill>
                  <a:srgbClr val="85540A"/>
                </a:solidFill>
                <a:effectLst>
                  <a:outerShdw dist="38096" dir="2700000">
                    <a:srgbClr val="000000"/>
                  </a:outerShdw>
                </a:effectLst>
                <a:latin typeface="Gungsuh" pitchFamily="18"/>
                <a:ea typeface="Gungsuh" pitchFamily="18"/>
              </a:rPr>
              <a:t> Низкая успеваемость по </a:t>
            </a:r>
            <a:r>
              <a:rPr lang="ru-RU" sz="2400">
                <a:solidFill>
                  <a:srgbClr val="85540A"/>
                </a:solidFill>
                <a:effectLst>
                  <a:outerShdw dist="38096" dir="2700000">
                    <a:srgbClr val="000000"/>
                  </a:outerShdw>
                </a:effectLst>
                <a:latin typeface="Gungsuh" pitchFamily="18"/>
                <a:ea typeface="Gungsuh" pitchFamily="18"/>
                <a:hlinkClick r:id="rId3" tooltip="математика в жизни человека"/>
              </a:rPr>
              <a:t>математике в школе сказывается на качестве жизни человека. </a:t>
            </a:r>
            <a:r>
              <a:rPr lang="ru-RU" sz="2400">
                <a:solidFill>
                  <a:srgbClr val="85540A"/>
                </a:solidFill>
                <a:effectLst>
                  <a:outerShdw dist="38096" dir="2700000">
                    <a:srgbClr val="000000"/>
                  </a:outerShdw>
                </a:effectLst>
                <a:latin typeface="Gungsuh" pitchFamily="18"/>
                <a:ea typeface="Gungsuh" pitchFamily="18"/>
              </a:rPr>
              <a:t>В первую очередь, таких ее сторонах, как финансовое положение, здоровье и будущее благополучие. Поскольку наверстать упущенное во взрослой жизни очень трудно, низкая успеваемость в школе по этому важному предмету отдается потом эхом на всем протяжении жизненного пути.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219196" y="495303"/>
            <a:ext cx="7924803" cy="1409703"/>
          </a:xfrm>
        </p:spPr>
        <p:txBody>
          <a:bodyPr>
            <a:spAutoFit/>
          </a:bodyPr>
          <a:lstStyle/>
          <a:p>
            <a:pPr lvl="0"/>
            <a:r>
              <a:rPr lang="en-GB" sz="3200">
                <a:solidFill>
                  <a:srgbClr val="FF0000"/>
                </a:solidFill>
              </a:rPr>
              <a:t>Что дает компетентностный подход учителю и ученику?</a:t>
            </a:r>
            <a:br>
              <a:rPr lang="en-GB" sz="3200">
                <a:solidFill>
                  <a:srgbClr val="FF0000"/>
                </a:solidFill>
              </a:rPr>
            </a:br>
            <a:endParaRPr lang="en-GB" sz="320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450979" y="2362196"/>
            <a:ext cx="7693020" cy="4092570"/>
          </a:xfrm>
        </p:spPr>
        <p:txBody>
          <a:bodyPr>
            <a:spAutoFit/>
          </a:bodyPr>
          <a:lstStyle/>
          <a:p>
            <a:pPr marL="342717" lvl="0" indent="-342717">
              <a:lnSpc>
                <a:spcPct val="90000"/>
              </a:lnSpc>
              <a:spcBef>
                <a:spcPts val="6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ru-RU" sz="2400">
                <a:solidFill>
                  <a:srgbClr val="003366"/>
                </a:solidFill>
                <a:latin typeface="Arial" pitchFamily="34"/>
                <a:cs typeface="Mangal" pitchFamily="2"/>
              </a:rPr>
              <a:t>                </a:t>
            </a:r>
            <a:r>
              <a:rPr lang="en-GB" sz="2400">
                <a:solidFill>
                  <a:srgbClr val="003366"/>
                </a:solidFill>
                <a:latin typeface="Arial" pitchFamily="34"/>
                <a:cs typeface="Mangal" pitchFamily="2"/>
              </a:rPr>
              <a:t>Компетентностный подход позволяет:</a:t>
            </a:r>
          </a:p>
          <a:p>
            <a:pPr marL="0" lvl="0" indent="0">
              <a:lnSpc>
                <a:spcPct val="90000"/>
              </a:lnSpc>
              <a:spcBef>
                <a:spcPts val="600"/>
              </a:spcBef>
              <a:buClr>
                <a:srgbClr val="003366"/>
              </a:buClr>
              <a:buSzPct val="75000"/>
              <a:buFont typeface="Wingdings" pitchFamily="2"/>
              <a:buChar char="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en-GB" sz="2400">
                <a:solidFill>
                  <a:srgbClr val="003366"/>
                </a:solidFill>
                <a:latin typeface="Arial" pitchFamily="34"/>
                <a:cs typeface="Mangal" pitchFamily="2"/>
              </a:rPr>
              <a:t>согласовать цели обучения, поставленные педагогами, с собственными целями обучающихся;</a:t>
            </a:r>
          </a:p>
          <a:p>
            <a:pPr marL="0" lvl="0" indent="0">
              <a:lnSpc>
                <a:spcPct val="90000"/>
              </a:lnSpc>
              <a:spcBef>
                <a:spcPts val="600"/>
              </a:spcBef>
              <a:buClr>
                <a:srgbClr val="003366"/>
              </a:buClr>
              <a:buSzPct val="75000"/>
              <a:buFont typeface="Wingdings" pitchFamily="2"/>
              <a:buChar char="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en-GB" sz="2400">
                <a:solidFill>
                  <a:srgbClr val="003366"/>
                </a:solidFill>
                <a:latin typeface="Arial" pitchFamily="34"/>
                <a:cs typeface="Mangal" pitchFamily="2"/>
              </a:rPr>
              <a:t>подготовить учеников к сознательному и ответственному обучению;</a:t>
            </a:r>
          </a:p>
          <a:p>
            <a:pPr marL="0" lvl="0" indent="0">
              <a:lnSpc>
                <a:spcPct val="90000"/>
              </a:lnSpc>
              <a:spcBef>
                <a:spcPts val="600"/>
              </a:spcBef>
              <a:buClr>
                <a:srgbClr val="003366"/>
              </a:buClr>
              <a:buSzPct val="75000"/>
              <a:buFont typeface="Wingdings" pitchFamily="2"/>
              <a:buChar char="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en-GB" sz="2400">
                <a:solidFill>
                  <a:srgbClr val="003366"/>
                </a:solidFill>
                <a:latin typeface="Arial" pitchFamily="34"/>
                <a:cs typeface="Mangal" pitchFamily="2"/>
              </a:rPr>
              <a:t>подготовить учащихся к успеху в жизни, развивающейся по непредсказуемым законам</a:t>
            </a:r>
          </a:p>
          <a:p>
            <a:pPr marL="0" lvl="0" indent="0">
              <a:lnSpc>
                <a:spcPct val="90000"/>
              </a:lnSpc>
              <a:spcBef>
                <a:spcPts val="600"/>
              </a:spcBef>
              <a:buClr>
                <a:srgbClr val="003366"/>
              </a:buClr>
              <a:buSzPct val="75000"/>
              <a:buFont typeface="Wingdings" pitchFamily="2"/>
              <a:buChar char="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en-GB" sz="2400">
                <a:solidFill>
                  <a:srgbClr val="003366"/>
                </a:solidFill>
                <a:latin typeface="Arial" pitchFamily="34"/>
                <a:cs typeface="Mangal" pitchFamily="2"/>
              </a:rPr>
              <a:t>повысить степень мотивации учения (осознание пользы для сегодняшней и последующей жизни);</a:t>
            </a:r>
          </a:p>
          <a:p>
            <a:pPr marL="0" lvl="0" indent="0">
              <a:lnSpc>
                <a:spcPct val="90000"/>
              </a:lnSpc>
              <a:spcBef>
                <a:spcPts val="600"/>
              </a:spcBef>
              <a:buClr>
                <a:srgbClr val="003366"/>
              </a:buClr>
              <a:buSzPct val="75000"/>
              <a:buFont typeface="Wingdings" pitchFamily="2"/>
              <a:buChar char="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en-GB" sz="2400">
              <a:solidFill>
                <a:srgbClr val="003366"/>
              </a:solidFill>
              <a:latin typeface="Arial" pitchFamily="34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219196" y="907761"/>
            <a:ext cx="7924803" cy="584777"/>
          </a:xfrm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99595" y="1412775"/>
            <a:ext cx="7693020" cy="4167807"/>
          </a:xfrm>
        </p:spPr>
        <p:txBody>
          <a:bodyPr>
            <a:spAutoFit/>
          </a:bodyPr>
          <a:lstStyle/>
          <a:p>
            <a:pPr marL="0" lvl="0" indent="0">
              <a:spcBef>
                <a:spcPts val="695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ru-RU" sz="2800">
                <a:solidFill>
                  <a:srgbClr val="003366"/>
                </a:solidFill>
                <a:latin typeface="Arial" pitchFamily="34"/>
                <a:cs typeface="Mangal" pitchFamily="2"/>
              </a:rPr>
              <a:t>Результаты</a:t>
            </a:r>
            <a:r>
              <a:rPr lang="en-GB" sz="2800">
                <a:solidFill>
                  <a:srgbClr val="003366"/>
                </a:solidFill>
                <a:latin typeface="Arial" pitchFamily="34"/>
                <a:cs typeface="Mangal" pitchFamily="2"/>
              </a:rPr>
              <a:t> образования</a:t>
            </a:r>
            <a:r>
              <a:rPr lang="ru-RU" sz="2800">
                <a:solidFill>
                  <a:srgbClr val="003366"/>
                </a:solidFill>
                <a:latin typeface="Arial" pitchFamily="34"/>
                <a:cs typeface="Mangal" pitchFamily="2"/>
              </a:rPr>
              <a:t>.</a:t>
            </a:r>
          </a:p>
          <a:p>
            <a:pPr marL="0" lvl="0" indent="0">
              <a:spcBef>
                <a:spcPts val="695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en-GB" sz="2800">
                <a:solidFill>
                  <a:srgbClr val="003366"/>
                </a:solidFill>
                <a:latin typeface="Arial" pitchFamily="34"/>
                <a:cs typeface="Mangal" pitchFamily="2"/>
              </a:rPr>
              <a:t> </a:t>
            </a:r>
            <a:r>
              <a:rPr lang="en-GB" sz="2800">
                <a:solidFill>
                  <a:srgbClr val="FF0000"/>
                </a:solidFill>
                <a:latin typeface="Arial" pitchFamily="34"/>
                <a:cs typeface="Mangal" pitchFamily="2"/>
              </a:rPr>
              <a:t>Может</a:t>
            </a:r>
            <a:r>
              <a:rPr lang="en-GB" sz="2800">
                <a:solidFill>
                  <a:srgbClr val="003366"/>
                </a:solidFill>
                <a:latin typeface="Arial" pitchFamily="34"/>
                <a:cs typeface="Mangal" pitchFamily="2"/>
              </a:rPr>
              <a:t>:</a:t>
            </a:r>
          </a:p>
          <a:p>
            <a:pPr marL="0" lvl="0" indent="0">
              <a:spcBef>
                <a:spcPts val="695"/>
              </a:spcBef>
              <a:buClr>
                <a:srgbClr val="003366"/>
              </a:buClr>
              <a:buSzPct val="75000"/>
              <a:buFont typeface="Wingdings" pitchFamily="2"/>
              <a:buChar char="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en-GB" sz="2800">
                <a:solidFill>
                  <a:srgbClr val="003366"/>
                </a:solidFill>
                <a:latin typeface="Arial" pitchFamily="34"/>
                <a:cs typeface="Mangal" pitchFamily="2"/>
              </a:rPr>
              <a:t>применять</a:t>
            </a:r>
          </a:p>
          <a:p>
            <a:pPr marL="0" lvl="0" indent="0">
              <a:spcBef>
                <a:spcPts val="695"/>
              </a:spcBef>
              <a:buClr>
                <a:srgbClr val="003366"/>
              </a:buClr>
              <a:buSzPct val="75000"/>
              <a:buFont typeface="Wingdings" pitchFamily="2"/>
              <a:buChar char="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en-GB" sz="2800">
                <a:solidFill>
                  <a:srgbClr val="003366"/>
                </a:solidFill>
                <a:latin typeface="Arial" pitchFamily="34"/>
                <a:cs typeface="Mangal" pitchFamily="2"/>
              </a:rPr>
              <a:t>выполнять</a:t>
            </a:r>
          </a:p>
          <a:p>
            <a:pPr marL="0" lvl="0" indent="0">
              <a:spcBef>
                <a:spcPts val="695"/>
              </a:spcBef>
              <a:buClr>
                <a:srgbClr val="003366"/>
              </a:buClr>
              <a:buSzPct val="75000"/>
              <a:buFont typeface="Wingdings" pitchFamily="2"/>
              <a:buChar char="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en-GB" sz="2800">
                <a:solidFill>
                  <a:srgbClr val="003366"/>
                </a:solidFill>
                <a:latin typeface="Arial" pitchFamily="34"/>
                <a:cs typeface="Mangal" pitchFamily="2"/>
              </a:rPr>
              <a:t>отстаивать</a:t>
            </a:r>
          </a:p>
          <a:p>
            <a:pPr marL="0" lvl="0" indent="0">
              <a:spcBef>
                <a:spcPts val="695"/>
              </a:spcBef>
              <a:buClr>
                <a:srgbClr val="003366"/>
              </a:buClr>
              <a:buSzPct val="75000"/>
              <a:buFont typeface="Wingdings" pitchFamily="2"/>
              <a:buChar char="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en-GB" sz="2800">
                <a:solidFill>
                  <a:srgbClr val="003366"/>
                </a:solidFill>
                <a:latin typeface="Arial" pitchFamily="34"/>
                <a:cs typeface="Mangal" pitchFamily="2"/>
              </a:rPr>
              <a:t>доказывать</a:t>
            </a:r>
          </a:p>
          <a:p>
            <a:pPr marL="0" lvl="0" indent="0">
              <a:spcBef>
                <a:spcPts val="695"/>
              </a:spcBef>
              <a:buClr>
                <a:srgbClr val="003366"/>
              </a:buClr>
              <a:buSzPct val="75000"/>
              <a:buFont typeface="Wingdings" pitchFamily="2"/>
              <a:buChar char="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en-GB" sz="2800">
                <a:solidFill>
                  <a:srgbClr val="003366"/>
                </a:solidFill>
                <a:latin typeface="Arial" pitchFamily="34"/>
                <a:cs typeface="Mangal" pitchFamily="2"/>
              </a:rPr>
              <a:t>демонстрировать и т.д.</a:t>
            </a:r>
          </a:p>
          <a:p>
            <a:pPr marL="0" lvl="0" indent="0">
              <a:spcBef>
                <a:spcPts val="695"/>
              </a:spcBef>
              <a:buClr>
                <a:srgbClr val="003366"/>
              </a:buClr>
              <a:buSzPct val="75000"/>
              <a:buFont typeface="Wingdings" pitchFamily="2"/>
              <a:buChar char=""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en-GB" sz="2800">
              <a:solidFill>
                <a:srgbClr val="003366"/>
              </a:solidFill>
              <a:latin typeface="Arial" pitchFamily="34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59" y="1556793"/>
            <a:ext cx="7992889" cy="35394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t>Особенную важность имеют те методы науки, которые позволяют решать задачу, общую для всей практической деятельности человека, как располагать своими средствами для достижения по возможности большей выгоды.                  </a:t>
            </a:r>
            <a:endParaRPr lang="ru-RU" sz="2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1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t>(П.Л. Чебышев</a:t>
            </a:r>
            <a:r>
              <a:rPr lang="ru-RU" sz="2800" b="0" i="1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t>)</a:t>
            </a:r>
            <a:endParaRPr lang="ru-RU" sz="2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t/>
            </a:r>
            <a:b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</a:br>
            <a:endParaRPr lang="ru-RU" sz="28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658" y="980730"/>
            <a:ext cx="7704853" cy="535531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1" u="sng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Требования к результатам обучения и освоению содержания курса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 dirty="0">
              <a:solidFill>
                <a:srgbClr val="000000"/>
              </a:solidFill>
              <a:uFillTx/>
              <a:latin typeface="Franklin Gothic Book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Изучение математики в основной школе дает возможность обучающимся достичь следующих результатов развития: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1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в личностном направлении: </a:t>
            </a:r>
            <a:endParaRPr lang="ru-RU" sz="1800" b="0" i="0" u="none" strike="noStrike" kern="1200" cap="none" spc="0" baseline="0" dirty="0">
              <a:solidFill>
                <a:srgbClr val="000000"/>
              </a:solidFill>
              <a:uFillTx/>
              <a:latin typeface="Franklin Gothic Book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1) умение ясно, точно, грамотно излагать свои мысли в устной и письменной речи, понимать смысл поставленной задачи, выстраивать аргументацию, приводить примеры и </a:t>
            </a:r>
            <a:r>
              <a:rPr lang="ru-RU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Franklin Gothic Book"/>
              </a:rPr>
              <a:t>контрпримеры</a:t>
            </a:r>
            <a:r>
              <a:rPr lang="ru-RU" sz="1800" b="0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;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 2) критичность мышления, умение распознавать логически некорректные высказывания, отличать гипотезу от факта;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3) </a:t>
            </a:r>
            <a:r>
              <a:rPr lang="ru-RU" sz="1800" b="0" i="0" u="none" strike="noStrike" kern="1200" cap="none" spc="0" baseline="0" dirty="0">
                <a:solidFill>
                  <a:srgbClr val="C00000"/>
                </a:solidFill>
                <a:uFillTx/>
                <a:latin typeface="Franklin Gothic Book"/>
              </a:rPr>
              <a:t>представление о математической науке как сфере человеческой деятельности, об этапах ее развития, о ее значимости для развития цивилизации;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 dirty="0">
                <a:solidFill>
                  <a:srgbClr val="C00000"/>
                </a:solidFill>
                <a:uFillTx/>
                <a:latin typeface="Franklin Gothic Book"/>
              </a:rPr>
              <a:t>4) креативность мышления, инициатива, находчивость, активность при решении математических задач;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5) умение контролировать процесс и результат учебной математической деятельности;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 dirty="0">
                <a:solidFill>
                  <a:srgbClr val="000000"/>
                </a:solidFill>
                <a:uFillTx/>
                <a:latin typeface="Franklin Gothic Book"/>
              </a:rPr>
              <a:t>6) способность к эмоциональному восприятию математических объектов, задач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7" y="1305342"/>
            <a:ext cx="7344817" cy="378565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t> </a:t>
            </a:r>
            <a:r>
              <a:rPr lang="ru-RU" sz="2000" b="0" i="1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t>в метапредметном направлении: </a:t>
            </a:r>
            <a:endParaRPr lang="ru-RU" sz="2000" b="0" i="0" u="none" strike="noStrike" kern="1200" cap="none" spc="0" baseline="0">
              <a:solidFill>
                <a:srgbClr val="000000"/>
              </a:solidFill>
              <a:uFillTx/>
              <a:latin typeface="Franklin Gothic Book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t>1) первоначальные представления об идеях и о методах математики как об универсальном языке науки и техники, о средстве моделирования явлений и процессов;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t>2) </a:t>
            </a:r>
            <a:r>
              <a:rPr lang="ru-RU" sz="2000" b="0" i="0" u="none" strike="noStrike" kern="1200" cap="none" spc="0" baseline="0">
                <a:solidFill>
                  <a:srgbClr val="C00000"/>
                </a:solidFill>
                <a:uFillTx/>
                <a:latin typeface="Franklin Gothic Book"/>
              </a:rPr>
              <a:t>умение видеть математическую задачу в контексте проблемной ситуации в других дисциплинах, в окружающей жизни;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t>3) умение находить в различных источниках информацию, необходимую для решения математических проблем, и представлять ее в понятной форме; принимать решение в условиях неполной и избыточной, точной и вероятностной информации;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59" y="474345"/>
            <a:ext cx="7776862" cy="409343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t>4)</a:t>
            </a:r>
            <a:r>
              <a:rPr lang="ru-RU" sz="2000" b="0" i="0" u="none" strike="noStrike" kern="1200" cap="none" spc="0" baseline="0">
                <a:solidFill>
                  <a:srgbClr val="C00000"/>
                </a:solidFill>
                <a:uFillTx/>
                <a:latin typeface="Franklin Gothic Book"/>
              </a:rPr>
              <a:t> умение понимать и использовать математические средства наглядности (графики, диаграммы, таблицы, схемы и др.) для иллюстрации, интерпретации, аргументации;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t>5) умение выдвигать гипотезы при решении учебных задач и понимать необходимость их проверки;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t>6) умение применять индуктивные и дедуктивные способы рассуждений, видеть различные стратегии решения задач;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t>7) понимание сущности алгоритмических предписаний и умение действовать в соответствии с предложенным алгоритмом;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t>8) умение самостоятельно ставить цели, выбирать и создавать алгоритмы для решения учебных математических проблем;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t>9) умение планировать и осуществлять деятельность, направленную на решение задач исследовательского характера;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2" y="476667"/>
            <a:ext cx="8136907" cy="590930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t> в предметном направлении: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t>1) овладение базовым понятийным аппаратом по основным разделам содержания; представление об основных изучаемых понятиях (число, геометрическая фигура, уравнение, функция, вероятность) как важнейших математических моделях, позволяющих описывать и изучать реальные процессы и явления;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t>2) умение работать с математическим текстом (анализировать, извлекать необходимую информацию), точно и грамотно выражать свои мысли в устной и письменной речи с применением математической терминологии и символики, использовать различные языки математики, проводить классификации, логические обоснования, доказательства математических утверждений;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t>3) развитие представлений о числе и числовых системах от натуральных до действительных чисел; овладение навыками  устных, письменных, инструментальных вычислений;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t>4) овладение символьным языком алгебры, приемами выполнения тождественных преобразований рациональных выражений, решения уравнений, систем уравнений, неравенств и систем неравенств; умение использовать идею координат на плоскости для интерпретации уравнений, неравенств, систем; умение применять алгебраические преобразования, аппарат уравнений и неравенств для решения задач из различных разделов курса;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59" y="404667"/>
            <a:ext cx="7488835" cy="590930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t>5) </a:t>
            </a:r>
            <a:r>
              <a:rPr lang="ru-RU" sz="1800" b="0" i="0" u="none" strike="noStrike" kern="1200" cap="none" spc="0" baseline="0">
                <a:solidFill>
                  <a:srgbClr val="C00000"/>
                </a:solidFill>
                <a:uFillTx/>
                <a:latin typeface="Franklin Gothic Book"/>
              </a:rPr>
              <a:t>овладение системой функциональных понятий, функциональным языком и символикой; умение использовать функционально-графические представления для описания и анализа реальных зависимостей;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t>6) овладение основными способами представления и анализа статистических данных; наличие представлений о статистических закономерностях в реальном мире и о различных способах их изучения, о вероятностных моделях;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t>7) овладение геометрическим языком, умение использовать его для описания предметов окружающего мира; развитие пространственных представлений и изобразительных умений, приобретение навыков геометрических построений;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t>8) усвоение систематических знаний о плоских фигурах и их свойствах, а также на наглядном уровне — о простейших пространственных телах, умение применять систематические знания о них для решения геометрических и практических задач;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t>9) умение измерять длины отрезков, величины углов, использовать формулы для нахождения периметров, площадей и объемов геометрических фигур;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Franklin Gothic Book"/>
              </a:rPr>
              <a:t>10) </a:t>
            </a:r>
            <a:r>
              <a:rPr lang="ru-RU" sz="1800" b="0" i="0" u="none" strike="noStrike" kern="1200" cap="none" spc="0" baseline="0">
                <a:solidFill>
                  <a:srgbClr val="C00000"/>
                </a:solidFill>
                <a:uFillTx/>
                <a:latin typeface="Franklin Gothic Book"/>
              </a:rPr>
              <a:t>умение применять изученные понятия, результаты, методы для решения задач практического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219196" y="1056497"/>
            <a:ext cx="7924803" cy="553998"/>
          </a:xfrm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683568" y="1844820"/>
            <a:ext cx="7693020" cy="2877708"/>
          </a:xfrm>
        </p:spPr>
        <p:txBody>
          <a:bodyPr>
            <a:spAutoFit/>
          </a:bodyPr>
          <a:lstStyle/>
          <a:p>
            <a:pPr marL="342717" lvl="0" indent="-342717">
              <a:lnSpc>
                <a:spcPct val="80000"/>
              </a:lnSpc>
              <a:spcBef>
                <a:spcPts val="475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r>
              <a:rPr lang="ru-RU">
                <a:solidFill>
                  <a:srgbClr val="003366"/>
                </a:solidFill>
                <a:latin typeface="Arial" pitchFamily="34"/>
                <a:cs typeface="Mangal" pitchFamily="2"/>
              </a:rPr>
              <a:t>Эффективные и востребованные сегодня подходы (модели</a:t>
            </a:r>
            <a:r>
              <a:rPr lang="ru-RU" sz="1900">
                <a:solidFill>
                  <a:srgbClr val="003366"/>
                </a:solidFill>
                <a:latin typeface="Arial" pitchFamily="34"/>
                <a:cs typeface="Mangal" pitchFamily="2"/>
              </a:rPr>
              <a:t>)</a:t>
            </a:r>
          </a:p>
          <a:p>
            <a:pPr marL="742675" lvl="1" indent="-285475">
              <a:lnSpc>
                <a:spcPct val="80000"/>
              </a:lnSpc>
              <a:spcBef>
                <a:spcPts val="450"/>
              </a:spcBef>
              <a:spcAft>
                <a:spcPts val="600"/>
              </a:spcAft>
              <a:buNone/>
              <a:tabLst>
                <a:tab pos="171358" algn="l"/>
                <a:tab pos="1085757" algn="l"/>
                <a:tab pos="2000157" algn="l"/>
                <a:tab pos="2914557" algn="l"/>
                <a:tab pos="3828957" algn="l"/>
                <a:tab pos="4743357" algn="l"/>
                <a:tab pos="5657757" algn="l"/>
                <a:tab pos="6572157" algn="l"/>
                <a:tab pos="7486557" algn="l"/>
                <a:tab pos="8400957" algn="l"/>
                <a:tab pos="9315357" algn="l"/>
              </a:tabLst>
            </a:pPr>
            <a:r>
              <a:rPr lang="ru-RU" sz="1800">
                <a:solidFill>
                  <a:srgbClr val="003366"/>
                </a:solidFill>
                <a:latin typeface="Arial" pitchFamily="34"/>
                <a:cs typeface="Mangal" pitchFamily="2"/>
              </a:rPr>
              <a:t> </a:t>
            </a:r>
          </a:p>
          <a:p>
            <a:pPr marL="0" lvl="1" indent="0">
              <a:lnSpc>
                <a:spcPct val="80000"/>
              </a:lnSpc>
              <a:spcBef>
                <a:spcPts val="450"/>
              </a:spcBef>
              <a:spcAft>
                <a:spcPts val="600"/>
              </a:spcAft>
              <a:buClr>
                <a:srgbClr val="003366"/>
              </a:buClr>
              <a:buSzPct val="75000"/>
              <a:buFont typeface="Arial" pitchFamily="34"/>
              <a:buChar char="–"/>
              <a:tabLst>
                <a:tab pos="171358" algn="l"/>
                <a:tab pos="1085758" algn="l"/>
                <a:tab pos="2000158" algn="l"/>
                <a:tab pos="2914558" algn="l"/>
                <a:tab pos="3828958" algn="l"/>
                <a:tab pos="4743358" algn="l"/>
                <a:tab pos="5657758" algn="l"/>
                <a:tab pos="6572158" algn="l"/>
                <a:tab pos="7486558" algn="l"/>
                <a:tab pos="8400958" algn="l"/>
                <a:tab pos="9315358" algn="l"/>
              </a:tabLst>
            </a:pPr>
            <a:r>
              <a:rPr lang="en-GB" sz="1800" b="1" i="1">
                <a:solidFill>
                  <a:srgbClr val="003366"/>
                </a:solidFill>
                <a:latin typeface="Arial" pitchFamily="34"/>
                <a:cs typeface="Mangal" pitchFamily="2"/>
              </a:rPr>
              <a:t>проектный подход</a:t>
            </a:r>
          </a:p>
          <a:p>
            <a:pPr marL="0" lvl="1" indent="0">
              <a:lnSpc>
                <a:spcPct val="80000"/>
              </a:lnSpc>
              <a:spcBef>
                <a:spcPts val="450"/>
              </a:spcBef>
              <a:spcAft>
                <a:spcPts val="600"/>
              </a:spcAft>
              <a:buClr>
                <a:srgbClr val="003366"/>
              </a:buClr>
              <a:buSzPct val="75000"/>
              <a:buFont typeface="Arial" pitchFamily="34"/>
              <a:buChar char="–"/>
              <a:tabLst>
                <a:tab pos="171358" algn="l"/>
                <a:tab pos="1085758" algn="l"/>
                <a:tab pos="2000158" algn="l"/>
                <a:tab pos="2914558" algn="l"/>
                <a:tab pos="3828958" algn="l"/>
                <a:tab pos="4743358" algn="l"/>
                <a:tab pos="5657758" algn="l"/>
                <a:tab pos="6572158" algn="l"/>
                <a:tab pos="7486558" algn="l"/>
                <a:tab pos="8400958" algn="l"/>
                <a:tab pos="9315358" algn="l"/>
              </a:tabLst>
            </a:pPr>
            <a:r>
              <a:rPr lang="en-GB" sz="1800" b="1" i="1">
                <a:solidFill>
                  <a:srgbClr val="003366"/>
                </a:solidFill>
                <a:latin typeface="Arial" pitchFamily="34"/>
                <a:cs typeface="Mangal" pitchFamily="2"/>
              </a:rPr>
              <a:t>исследовательский подход</a:t>
            </a:r>
          </a:p>
          <a:p>
            <a:pPr marL="0" lvl="1" indent="0">
              <a:lnSpc>
                <a:spcPct val="80000"/>
              </a:lnSpc>
              <a:spcBef>
                <a:spcPts val="450"/>
              </a:spcBef>
              <a:spcAft>
                <a:spcPts val="600"/>
              </a:spcAft>
              <a:buClr>
                <a:srgbClr val="003366"/>
              </a:buClr>
              <a:buSzPct val="75000"/>
              <a:buFont typeface="Arial" pitchFamily="34"/>
              <a:buChar char="–"/>
              <a:tabLst>
                <a:tab pos="171358" algn="l"/>
                <a:tab pos="1085758" algn="l"/>
                <a:tab pos="2000158" algn="l"/>
                <a:tab pos="2914558" algn="l"/>
                <a:tab pos="3828958" algn="l"/>
                <a:tab pos="4743358" algn="l"/>
                <a:tab pos="5657758" algn="l"/>
                <a:tab pos="6572158" algn="l"/>
                <a:tab pos="7486558" algn="l"/>
                <a:tab pos="8400958" algn="l"/>
                <a:tab pos="9315358" algn="l"/>
              </a:tabLst>
            </a:pPr>
            <a:r>
              <a:rPr lang="en-GB" sz="1800" b="1" i="1">
                <a:solidFill>
                  <a:srgbClr val="003366"/>
                </a:solidFill>
                <a:latin typeface="Arial" pitchFamily="34"/>
                <a:cs typeface="Mangal" pitchFamily="2"/>
              </a:rPr>
              <a:t>коммуникативно-диалоговый подход</a:t>
            </a:r>
          </a:p>
          <a:p>
            <a:pPr marL="0" lvl="1" indent="0">
              <a:lnSpc>
                <a:spcPct val="80000"/>
              </a:lnSpc>
              <a:spcBef>
                <a:spcPts val="450"/>
              </a:spcBef>
              <a:spcAft>
                <a:spcPts val="600"/>
              </a:spcAft>
              <a:buClr>
                <a:srgbClr val="003366"/>
              </a:buClr>
              <a:buSzPct val="75000"/>
              <a:buFont typeface="Arial" pitchFamily="34"/>
              <a:buChar char="–"/>
              <a:tabLst>
                <a:tab pos="171358" algn="l"/>
                <a:tab pos="1085758" algn="l"/>
                <a:tab pos="2000158" algn="l"/>
                <a:tab pos="2914558" algn="l"/>
                <a:tab pos="3828958" algn="l"/>
                <a:tab pos="4743358" algn="l"/>
                <a:tab pos="5657758" algn="l"/>
                <a:tab pos="6572158" algn="l"/>
                <a:tab pos="7486558" algn="l"/>
                <a:tab pos="8400958" algn="l"/>
                <a:tab pos="9315358" algn="l"/>
              </a:tabLst>
            </a:pPr>
            <a:r>
              <a:rPr lang="en-GB" sz="1800" b="1" i="1">
                <a:solidFill>
                  <a:srgbClr val="003366"/>
                </a:solidFill>
                <a:latin typeface="Arial" pitchFamily="34"/>
                <a:cs typeface="Mangal" pitchFamily="2"/>
              </a:rPr>
              <a:t>игровой подход</a:t>
            </a:r>
          </a:p>
          <a:p>
            <a:pPr marL="342717" lvl="0" indent="-342717">
              <a:lnSpc>
                <a:spcPct val="80000"/>
              </a:lnSpc>
              <a:spcBef>
                <a:spcPts val="400"/>
              </a:spcBef>
              <a:buNone/>
              <a:tabLst>
                <a:tab pos="571317" algn="l"/>
                <a:tab pos="1485717" algn="l"/>
                <a:tab pos="2400117" algn="l"/>
                <a:tab pos="3314517" algn="l"/>
                <a:tab pos="4228917" algn="l"/>
                <a:tab pos="5143317" algn="l"/>
                <a:tab pos="6057717" algn="l"/>
                <a:tab pos="6972117" algn="l"/>
                <a:tab pos="7886517" algn="l"/>
                <a:tab pos="8800917" algn="l"/>
                <a:tab pos="9715317" algn="l"/>
              </a:tabLst>
            </a:pPr>
            <a:endParaRPr lang="ru-RU" sz="1600">
              <a:solidFill>
                <a:srgbClr val="003366"/>
              </a:solidFill>
              <a:latin typeface="Arial" pitchFamily="34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340768"/>
            <a:ext cx="66967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Метод проектов ориентирован на достижение целей самих учащихся, и поэтому он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уникален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     Формирует невероятно большое количество умений и навыков, и поэтому он</a:t>
            </a:r>
          </a:p>
          <a:p>
            <a:r>
              <a:rPr lang="ru-RU" sz="2400" b="1" dirty="0" smtClean="0"/>
              <a:t>   </a:t>
            </a:r>
            <a:r>
              <a:rPr lang="ru-RU" sz="2400" b="1" dirty="0" smtClean="0">
                <a:solidFill>
                  <a:srgbClr val="C00000"/>
                </a:solidFill>
              </a:rPr>
              <a:t>эффективен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     Он формирует опыт деятельности, и поэтому он                     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</a:t>
            </a:r>
            <a:r>
              <a:rPr lang="ru-RU" sz="2400" b="1" dirty="0" smtClean="0">
                <a:solidFill>
                  <a:srgbClr val="C00000"/>
                </a:solidFill>
              </a:rPr>
              <a:t>незаменим</a:t>
            </a:r>
            <a:r>
              <a:rPr lang="ru-RU" sz="2400" b="1" dirty="0" smtClean="0"/>
              <a:t>   </a:t>
            </a:r>
            <a:br>
              <a:rPr lang="ru-RU" sz="2400" b="1" dirty="0" smtClean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4825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головок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507</Words>
  <Application>Microsoft Office PowerPoint</Application>
  <PresentationFormat>Экран (4:3)</PresentationFormat>
  <Paragraphs>73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Заголовок1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Математика в проффесии моих родителей</vt:lpstr>
      <vt:lpstr>Презентация PowerPoint</vt:lpstr>
      <vt:lpstr>Что дает компетентностный подход учителю и ученику?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базовых компетентностей современного человека</dc:title>
  <dc:creator>alexey</dc:creator>
  <cp:lastModifiedBy>Ирина</cp:lastModifiedBy>
  <cp:revision>10</cp:revision>
  <dcterms:created xsi:type="dcterms:W3CDTF">2010-11-13T19:31:03Z</dcterms:created>
  <dcterms:modified xsi:type="dcterms:W3CDTF">2019-10-12T18:06:21Z</dcterms:modified>
</cp:coreProperties>
</file>