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4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11T20:10:34.786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00AF-00F1-4C23-B9A2-EED703A58103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EC7D-BD24-4C1E-867D-E044DC9FD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00AF-00F1-4C23-B9A2-EED703A58103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EC7D-BD24-4C1E-867D-E044DC9FD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00AF-00F1-4C23-B9A2-EED703A58103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EC7D-BD24-4C1E-867D-E044DC9FD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00AF-00F1-4C23-B9A2-EED703A58103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EC7D-BD24-4C1E-867D-E044DC9FD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00AF-00F1-4C23-B9A2-EED703A58103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EC7D-BD24-4C1E-867D-E044DC9FD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00AF-00F1-4C23-B9A2-EED703A58103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EC7D-BD24-4C1E-867D-E044DC9FD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00AF-00F1-4C23-B9A2-EED703A58103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EC7D-BD24-4C1E-867D-E044DC9FD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00AF-00F1-4C23-B9A2-EED703A58103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EC7D-BD24-4C1E-867D-E044DC9FD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00AF-00F1-4C23-B9A2-EED703A58103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EC7D-BD24-4C1E-867D-E044DC9FD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00AF-00F1-4C23-B9A2-EED703A58103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EC7D-BD24-4C1E-867D-E044DC9FD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E00AF-00F1-4C23-B9A2-EED703A58103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EC7D-BD24-4C1E-867D-E044DC9FD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E00AF-00F1-4C23-B9A2-EED703A58103}" type="datetimeFigureOut">
              <a:rPr lang="ru-RU" smtClean="0"/>
              <a:pPr/>
              <a:t>12.10.2019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CEC7D-BD24-4C1E-867D-E044DC9FD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shared.ru/theme/matematika-v-jizni-cheloveka-prezentatsiy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ации\TR1019087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Роль математики в нашей жизни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pPr algn="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Презентацию выполнил </a:t>
            </a:r>
          </a:p>
          <a:p>
            <a:pPr algn="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ученик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6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«В» класса</a:t>
            </a:r>
          </a:p>
          <a:p>
            <a:pPr algn="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Доронченков  Даниил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5896" y="1124744"/>
            <a:ext cx="17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СОШ №5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5733256"/>
            <a:ext cx="1018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г.Вязьма</a:t>
            </a:r>
            <a:endParaRPr lang="ru-RU" dirty="0" smtClean="0"/>
          </a:p>
          <a:p>
            <a:pPr algn="ctr"/>
            <a:r>
              <a:rPr lang="ru-RU" dirty="0" smtClean="0"/>
              <a:t>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Математика широко используется в промышленности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://gm3d.ru/image/60872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01008"/>
            <a:ext cx="5705475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916832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Математические модели, графики очень часто применяются в промышленности. А в частности в составлении тех или иных отчетов, а также на самом производстве.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Один из способов создания архитектурных моделей – это математическ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332656"/>
          <a:ext cx="7920880" cy="1409700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ungsuh" pitchFamily="18" charset="-127"/>
                          <a:ea typeface="Gungsuh" pitchFamily="18" charset="-127"/>
                          <a:cs typeface="+mj-cs"/>
                        </a:rPr>
                        <a:t>Математика используется и в медицине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4580" name="Picture 4" descr="http://static.kharkovforum.com/customprofilepics/profilepic54071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581128"/>
            <a:ext cx="1819275" cy="153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ochevidnoe-neveroyatnoe.ru/data/shared/anons/anons2011/03/4.4_26.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48880"/>
            <a:ext cx="4992554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pp.nashaucheba.ru/pars_docs/refs/72/71309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ok.opredelim.com/pars_docs/refs/3/2624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00igr.net/datas/matematika/Matematika-v-zhizni-cheloveka/0014-014-S-chem-by-my-ne-stalkivalis-v-zhizni-v-ljubom-vozraste-nam-vseg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thumb/3/3f/Professor%27s_Cube_disassembly_0.jpg/800px-Professor%27s_Cube_disassembly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44404"/>
            <a:ext cx="2686309" cy="200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87624" y="44371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Без математики человек не может прожить и дня. Придя в магазин, человек считает, сколько денег нужно заплатить за покупку. В транспорте – расплачивается за проезд, отсчитывая необходимое количество денег. 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23120" y="332656"/>
          <a:ext cx="7920880" cy="800100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ungsuh" pitchFamily="18" charset="-127"/>
                          <a:ea typeface="Gungsuh" pitchFamily="18" charset="-127"/>
                          <a:cs typeface="+mj-cs"/>
                        </a:rPr>
                        <a:t>Математика в быту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m1-tub-ru.yandex.net/i?id=58779160-4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478898" cy="319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www.arka.uz/i/12081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293507" cy="320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332656"/>
          <a:ext cx="7920880" cy="800100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ungsuh" pitchFamily="18" charset="-127"/>
                          <a:ea typeface="Gungsuh" pitchFamily="18" charset="-127"/>
                          <a:cs typeface="+mj-cs"/>
                        </a:rPr>
                        <a:t>Математика и техника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2420888"/>
          <a:ext cx="3096344" cy="464820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296044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ungsuh" pitchFamily="18" charset="-127"/>
                          <a:ea typeface="Gungsuh" pitchFamily="18" charset="-127"/>
                          <a:cs typeface="+mj-cs"/>
                        </a:rPr>
                        <a:t>Осциллограф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4048" y="4869160"/>
          <a:ext cx="3528392" cy="464820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ungsuh" pitchFamily="18" charset="-127"/>
                          <a:ea typeface="Gungsuh" pitchFamily="18" charset="-127"/>
                          <a:cs typeface="+mj-cs"/>
                        </a:rPr>
                        <a:t>Геодезические работы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belprom-image.s3.amazonaws.com/92360_w640_h640_planning.jpg"/>
          <p:cNvPicPr>
            <a:picLocks noChangeAspect="1" noChangeArrowheads="1"/>
          </p:cNvPicPr>
          <p:nvPr/>
        </p:nvPicPr>
        <p:blipFill>
          <a:blip r:embed="rId2" cstate="print">
            <a:lum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06084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Моя мама – инженер-проектировщик.  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Ей приходится рассчитывать нагрузки на конструкции, считать и обмерять площади и объемы помещений.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Выполнение проектов на газоснабжение и отопление требует точных математических  расчетов, иначе  в дома не будет подаваться тепло или газ.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88640"/>
          <a:ext cx="7920880" cy="1409700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ungsuh" pitchFamily="18" charset="-127"/>
                          <a:ea typeface="Gungsuh" pitchFamily="18" charset="-127"/>
                          <a:cs typeface="+mj-cs"/>
                        </a:rPr>
                        <a:t>Математика в жизни моих </a:t>
                      </a:r>
                    </a:p>
                    <a:p>
                      <a:pPr algn="ctr"/>
                      <a:r>
                        <a:rPr lang="ru-RU" sz="4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ungsuh" pitchFamily="18" charset="-127"/>
                          <a:ea typeface="Gungsuh" pitchFamily="18" charset="-127"/>
                          <a:cs typeface="+mj-cs"/>
                        </a:rPr>
                        <a:t>родителей.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kirovreg.ru/econom/forest/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4513176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http://im6-tub-ru.yandex.net/i?id=353111570-0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129078" cy="207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2B361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Мой папа  работает в лесном хозяйстве.  </a:t>
            </a:r>
          </a:p>
          <a:p>
            <a:pPr algn="ctr"/>
            <a:r>
              <a:rPr lang="ru-RU" sz="2400" b="1" dirty="0" smtClean="0">
                <a:ln>
                  <a:solidFill>
                    <a:srgbClr val="2B361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Он занимается лесозаготовкой и производством пиломатериалов.</a:t>
            </a:r>
          </a:p>
          <a:p>
            <a:pPr algn="ctr"/>
            <a:r>
              <a:rPr lang="ru-RU" sz="2400" b="1" dirty="0" smtClean="0">
                <a:ln>
                  <a:solidFill>
                    <a:srgbClr val="2B361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Он рассчитывает  кубатуру пиломатериала , оценивает диаметр и высоту деревьев, проверяет качество продукции.  Он подсчитывает расходы, прибыль, а также выдает  зарплату сотрудникам.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msk.mk.ru/upload/iblock_mk/475/f6/42/a6/DETAIL_PICTURE__45121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32600"/>
            <a:ext cx="3660279" cy="2743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134076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ln>
                  <a:solidFill>
                    <a:srgbClr val="2B361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Для работы бухгалтера математика особенно важна. Выполняя различные отчеты, приходится пользоваться различными математическими вычислениями. Например, для начисления заработной платы работникам, расчета оплаты услуг партнеров, поставок различных материалов.</a:t>
            </a:r>
          </a:p>
          <a:p>
            <a:pPr algn="ctr"/>
            <a:r>
              <a:rPr lang="ru-RU" sz="2400" dirty="0" smtClean="0">
                <a:ln>
                  <a:solidFill>
                    <a:srgbClr val="2B3616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Бухгалтер ведет учет всей финансовой деятельности компании.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Моя бабушка - бухгалтер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ентации\fon-mat-300x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8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8002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Древние греки говорили: «Математика – ключ ко всем наукам». </a:t>
            </a: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755576" y="2132856"/>
            <a:ext cx="7848872" cy="388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   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Математика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дает удобные способы описания самых разнообразных явлений реального мира и тем самым выполняет роль языка науки. 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+mj-cs"/>
            </a:endParaRPr>
          </a:p>
          <a:p>
            <a:pPr marL="342900" lvl="0" indent="-342900" algn="just">
              <a:spcBef>
                <a:spcPct val="20000"/>
              </a:spcBef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   Математика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дает людям методы изучения и познания окружающего мира, методы исследования как теоретических, так и практических проблем.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xy-d.ru/wp-content/uploads/2012/10/tykvennyi-keks14_550x41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96398"/>
            <a:ext cx="3582566" cy="26836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7"/>
            <a:ext cx="8229600" cy="38164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     </a:t>
            </a:r>
            <a:r>
              <a:rPr lang="ru-RU" sz="2400" dirty="0" smtClean="0">
                <a:ln>
                  <a:solidFill>
                    <a:srgbClr val="2B3616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Моя другая бабушка – домохозяйка, кажется, зачем ей математика? Но она ей необходима даже для того, чтобы приготовить обед или мои любимые пирожки. Ведь нужно точно рассчитать, сколько муки, соли, сахара, яиц и масла нужно, чтобы получилось хорошее тесто, а потом и пирожки. Математика нужна и для того, чтобы сходить в магазин и купить продукты.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Мой дедушка-машинист.</a:t>
            </a:r>
          </a:p>
        </p:txBody>
      </p:sp>
      <p:pic>
        <p:nvPicPr>
          <p:cNvPr id="34818" name="Picture 2" descr="http://stavinfo.net/photo/pyatigorsk/pribytie_poezda_11473546362944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4224470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4008" y="1772816"/>
            <a:ext cx="42484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Основная задача машиниста – управление движением поезда на железной дороге.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Машинист должен четко следовать установленному графику отправления, остановки, стоянки, соблюдать основные правила движения, скорость. Ему также необходимы знания математики.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.wikinut.com/img/39n5urddqbi5x-zy/jpeg/700x1000/Math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697067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5616" y="332656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2B361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Мне тоже нравится заниматься математикой, я люблю решать примеры и задачи. </a:t>
            </a:r>
          </a:p>
          <a:p>
            <a:pPr algn="ctr"/>
            <a:r>
              <a:rPr lang="ru-RU" sz="2800" b="1" dirty="0" smtClean="0">
                <a:ln>
                  <a:solidFill>
                    <a:srgbClr val="2B3616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Математика мой любимый урок.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Презентации\nau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-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Становление и развитие математики как науки, возникновение ее новых разделов тесно связано с развитием потребностей общества в измерениях и контроле.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amp;Kcy;&amp;acy;&amp;rcy;&amp;tcy;&amp;icy;&amp;ncy;&amp;kcy;&amp;acy; 9 &amp;icy;&amp;zcy; 12984"/>
          <p:cNvPicPr>
            <a:picLocks noChangeAspect="1" noChangeArrowheads="1"/>
          </p:cNvPicPr>
          <p:nvPr/>
        </p:nvPicPr>
        <p:blipFill>
          <a:blip r:embed="rId2" cstate="print">
            <a:lum bright="-17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8888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630616" cy="3384376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Изучение звездного неба позволило проложить торговые морские пути, караванные дороги в новые районы и резко увеличить эффект торговли между государствами.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&amp;Kcy;&amp;acy;&amp;rcy;&amp;tcy;&amp;icy;&amp;ncy;&amp;kcy;&amp;acy; 72 &amp;icy;&amp;zcy; 18836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6000" contrast="1000"/>
          </a:blip>
          <a:srcRect/>
          <a:stretch>
            <a:fillRect/>
          </a:stretch>
        </p:blipFill>
        <p:spPr bwMode="auto">
          <a:xfrm>
            <a:off x="1619672" y="260648"/>
            <a:ext cx="6156176" cy="461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4725144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Обмен товарами приводил к обмену культурными ценностями, к развитию толерантности как явления, лежащего в основе мирного сосуществования различных рас и народов.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g0.liveinternet.ru/images/attach/c/0/63/136/63136665_5f8350820dd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262" y="3717032"/>
            <a:ext cx="4483738" cy="296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6912768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       Низкая успеваемость по 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  <a:hlinkClick r:id="rId4" tooltip="математика в жизни человека"/>
              </a:rPr>
              <a:t>математике в школе сказывается на качестве жизни человека.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 первую очередь, таких ее сторонах, как финансовое положение, здоровье и будущее благополучие. Поскольку наверстать упущенное во взрослой жизни очень трудно, низкая успеваемость в школе по этому важному предмету отдается потом эхом на всем протяжении жизненного пути.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hieutn1979.files.wordpress.com/2013/08/13885994-illustration-of-mathematics-school-supplies-geometric-shapes-and-expressions-on-school-board.jpg?w=640&amp;h=480"/>
          <p:cNvPicPr>
            <a:picLocks noChangeAspect="1" noChangeArrowheads="1"/>
          </p:cNvPicPr>
          <p:nvPr/>
        </p:nvPicPr>
        <p:blipFill>
          <a:blip r:embed="rId2" cstate="print">
            <a:lum bright="6000" contrast="-3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Математика сопровождает нас по жизни.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Стоит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только присмотреться, и мы увидим, что всё окружающее состоит из математических вычислений и геометрических форм.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+mj-cs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Кому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из нас не приходилось считать деньги или замерять временной промежуток? А если присмотреться к окружающим предметам и пространству комнаты, то мы увидим, что всё вокруг состоит из геометрических фигур. Вот почему навыки математического мышления нужны каждому человеку.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ib2.znaimo.com.ua/tw_files2/urls_4/979/d-978614/978614_html_726270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ykovamn.ru/_bl/0/26474911.jpg"/>
          <p:cNvPicPr>
            <a:picLocks noChangeAspect="1" noChangeArrowheads="1"/>
          </p:cNvPicPr>
          <p:nvPr/>
        </p:nvPicPr>
        <p:blipFill>
          <a:blip r:embed="rId2" cstate="print">
            <a:lum bright="-25000" contrast="-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Математика-царица наук.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     </a:t>
            </a: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Математика присутствует почти во всех отраслях нашей жизни: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В промышленности;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В архитектуре;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 В медицине 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В быту 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chemeClr val="tx2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В технике.</a:t>
            </a:r>
            <a:endParaRPr lang="ru-RU" sz="2800" b="1" dirty="0">
              <a:ln>
                <a:solidFill>
                  <a:schemeClr val="tx2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554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Роль математики в нашей жизни</vt:lpstr>
      <vt:lpstr>Древние греки говорили: «Математика – ключ ко всем наукам». </vt:lpstr>
      <vt:lpstr>Становление и развитие математики как науки, возникновение ее новых разделов тесно связано с развитием потребностей общества в измерениях и контроле.</vt:lpstr>
      <vt:lpstr>Изучение звездного неба позволило проложить торговые морские пути, караванные дороги в новые районы и резко увеличить эффект торговли между государствами.  </vt:lpstr>
      <vt:lpstr>Презентация PowerPoint</vt:lpstr>
      <vt:lpstr>Презентация PowerPoint</vt:lpstr>
      <vt:lpstr>Математика сопровождает нас по жизни.</vt:lpstr>
      <vt:lpstr>Презентация PowerPoint</vt:lpstr>
      <vt:lpstr>Математика-царица наук.</vt:lpstr>
      <vt:lpstr> Математика широко используется в промышленности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бабушка - бухгалтер</vt:lpstr>
      <vt:lpstr>Презентация PowerPoint</vt:lpstr>
      <vt:lpstr>Мой дедушка-машинист.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математики в нашей жизни</dc:title>
  <dc:creator>User</dc:creator>
  <cp:lastModifiedBy>Ирина</cp:lastModifiedBy>
  <cp:revision>34</cp:revision>
  <dcterms:created xsi:type="dcterms:W3CDTF">2014-03-11T15:37:06Z</dcterms:created>
  <dcterms:modified xsi:type="dcterms:W3CDTF">2019-10-12T17:59:59Z</dcterms:modified>
</cp:coreProperties>
</file>