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91" r:id="rId3"/>
    <p:sldId id="299" r:id="rId4"/>
    <p:sldId id="323" r:id="rId5"/>
    <p:sldId id="325" r:id="rId6"/>
    <p:sldId id="301" r:id="rId7"/>
    <p:sldId id="326" r:id="rId8"/>
    <p:sldId id="302" r:id="rId9"/>
    <p:sldId id="304" r:id="rId10"/>
    <p:sldId id="317" r:id="rId11"/>
    <p:sldId id="329" r:id="rId12"/>
    <p:sldId id="318" r:id="rId13"/>
    <p:sldId id="328" r:id="rId14"/>
    <p:sldId id="330" r:id="rId15"/>
    <p:sldId id="305" r:id="rId16"/>
    <p:sldId id="306" r:id="rId17"/>
    <p:sldId id="321" r:id="rId18"/>
    <p:sldId id="322" r:id="rId19"/>
    <p:sldId id="307" r:id="rId20"/>
    <p:sldId id="31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A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79102" autoAdjust="0"/>
  </p:normalViewPr>
  <p:slideViewPr>
    <p:cSldViewPr>
      <p:cViewPr varScale="1">
        <p:scale>
          <a:sx n="86" d="100"/>
          <a:sy n="86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868C0-5837-4859-AD96-CC3079CEE951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E161-53EC-41F8-A8E0-C0BE29E5D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E161-53EC-41F8-A8E0-C0BE29E5D22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922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922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92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22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2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2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923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24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24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6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6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927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7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7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7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7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DD503C-C06D-4F12-A9B2-8278900800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05286-F3B1-4913-81DD-E59D3FCC2A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31BC4-DA99-4EF0-8D15-CDDB98DEAF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338F6-5DA1-4AF5-BDE2-A2F5DE9352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FC701-7438-4A2D-8E91-BC5692383C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D88E1-CE33-41B2-AFDB-4471FE52BF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97EDA-10A2-42BA-8B5E-6AE92E1E3B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A7275-5200-48FD-9B6F-B33ECDDA28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E769B-D530-4DA8-A7A0-A2A6F6305F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0806-76E4-4F26-A3E2-09E761FB22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970A8-E224-49F4-8A9D-98A09B8A2D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9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20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20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20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0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0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821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21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21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824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5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5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825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825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A000DF3-5E6A-4DEC-BB10-C100EAD56F5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Математика и Архитектура.</a:t>
            </a:r>
            <a:endParaRPr lang="ru-RU" sz="3600" b="1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60800"/>
            <a:ext cx="5640388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dirty="0" smtClean="0"/>
              <a:t>Акимов Дима 7 А класс МБОУ СОШ №5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algn="ctr"/>
            <a:r>
              <a:rPr lang="ru-RU" sz="3600" b="1" dirty="0" smtClean="0"/>
              <a:t>Эйфелева башня. Каркасная система.</a:t>
            </a:r>
            <a:endParaRPr lang="ru-RU" sz="3600" b="1" dirty="0"/>
          </a:p>
        </p:txBody>
      </p:sp>
      <p:pic>
        <p:nvPicPr>
          <p:cNvPr id="8194" name="Picture 2" descr="C:\Documents and Settings\user\Рабочий стол\фото Дима\yfhtnh1vkg6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28654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77125" cy="1643066"/>
          </a:xfrm>
        </p:spPr>
        <p:txBody>
          <a:bodyPr/>
          <a:lstStyle/>
          <a:p>
            <a:pPr algn="ctr"/>
            <a:r>
              <a:rPr lang="ru-RU" dirty="0" smtClean="0"/>
              <a:t>Золотой кирпич готической архитектуры</a:t>
            </a:r>
            <a:endParaRPr lang="ru-RU" dirty="0"/>
          </a:p>
        </p:txBody>
      </p:sp>
      <p:pic>
        <p:nvPicPr>
          <p:cNvPr id="34818" name="Picture 2" descr="C:\Documents and Settings\user\Рабочий стол\Дима Акимов Математика\золотой кирпич готической архитектуры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6569" y="3271044"/>
            <a:ext cx="4400550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algn="ctr"/>
            <a:r>
              <a:rPr lang="ru-RU" sz="3200" b="1" dirty="0" smtClean="0"/>
              <a:t>Средневековая готика</a:t>
            </a:r>
            <a:endParaRPr lang="ru-RU" sz="3200" b="1" dirty="0"/>
          </a:p>
        </p:txBody>
      </p:sp>
      <p:pic>
        <p:nvPicPr>
          <p:cNvPr id="9218" name="Picture 2" descr="C:\Documents and Settings\user\Рабочий стол\фото Дима\Glavnye_Dostoprimechatelnosti_Francii_Notr-D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59"/>
            <a:ext cx="6143650" cy="4762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Исследование объектов города Вязьмы</a:t>
            </a:r>
            <a:endParaRPr lang="ru-RU" sz="3600" b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Архитектура русских православных храмов и соборов свидетельствуют о том, что с древнейших времен архитекторы хорошо знали математическую пропорцию и вписывали свои сооружения в правило Золотого прямоугольника.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Золотой прямоугольник является таковым, если его пропорции составляют 1:1,618</a:t>
            </a:r>
            <a:endParaRPr lang="ru-RU" sz="3600" b="1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7890" name="Picture 2" descr="C:\Documents and Settings\user\Рабочий стол\Дима Акимов Математика\Золотой прямоуголь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85926"/>
            <a:ext cx="309562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Documents and Settings\user\Рабочий стол\Одигит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7215238" cy="4786347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Храм в честь Смоленской иконы Божьей матери </a:t>
            </a:r>
            <a:r>
              <a:rPr lang="ru-RU" sz="2400" dirty="0" err="1" smtClean="0"/>
              <a:t>Одигитрии</a:t>
            </a:r>
            <a:r>
              <a:rPr lang="ru-RU" sz="2400" dirty="0" smtClean="0"/>
              <a:t>, 1638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Церковь в селе </a:t>
            </a:r>
            <a:r>
              <a:rPr lang="ru-RU" dirty="0" err="1" smtClean="0"/>
              <a:t>Величёво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Архитектор Академик </a:t>
            </a:r>
            <a:r>
              <a:rPr lang="ru-RU" dirty="0" err="1" smtClean="0"/>
              <a:t>Виберг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/>
            <a:endParaRPr lang="ru-RU" dirty="0"/>
          </a:p>
        </p:txBody>
      </p:sp>
      <p:pic>
        <p:nvPicPr>
          <p:cNvPr id="12290" name="Picture 2" descr="C:\Documents and Settings\user\Рабочий стол\церковь с.Величе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49"/>
            <a:ext cx="7143800" cy="478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77125" cy="1143000"/>
          </a:xfrm>
        </p:spPr>
        <p:txBody>
          <a:bodyPr/>
          <a:lstStyle/>
          <a:p>
            <a:r>
              <a:rPr lang="ru-RU" sz="2800" dirty="0" smtClean="0"/>
              <a:t>Храм Христа Спасителя в Москве.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Вибер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1"/>
            <a:ext cx="6000792" cy="4071965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Vitberg_Cathedra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285860"/>
            <a:ext cx="7572395" cy="4967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Церковь Петра и Павла в </a:t>
            </a:r>
            <a:r>
              <a:rPr lang="ru-RU" sz="2800" dirty="0" smtClean="0"/>
              <a:t>Вязьме, сооружена крепостными зодчими, учениками </a:t>
            </a:r>
            <a:r>
              <a:rPr lang="ru-RU" sz="2800" dirty="0" err="1" smtClean="0"/>
              <a:t>Д.Желярди</a:t>
            </a:r>
            <a:endParaRPr lang="ru-RU" sz="2800" dirty="0"/>
          </a:p>
        </p:txBody>
      </p:sp>
      <p:pic>
        <p:nvPicPr>
          <p:cNvPr id="1026" name="Picture 2" descr="C:\Documents and Settings\user\Рабочий стол\Церковь Петра и Павла в Вязьме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98613"/>
            <a:ext cx="7358114" cy="4759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Спасская башня 1632 г.</a:t>
            </a:r>
            <a:endParaRPr lang="ru-RU" sz="36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200" dirty="0"/>
          </a:p>
        </p:txBody>
      </p:sp>
      <p:pic>
        <p:nvPicPr>
          <p:cNvPr id="13314" name="Picture 2" descr="C:\Documents and Settings\user\Рабочий стол\Cпасская баш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7500990" cy="4457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Для того, чтобы построить здание, нужен точный математический расчёт</a:t>
            </a:r>
            <a:r>
              <a:rPr lang="ru-RU" sz="3600" dirty="0" smtClean="0">
                <a:solidFill>
                  <a:schemeClr val="accent2"/>
                </a:solidFill>
              </a:rPr>
              <a:t>.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1026" name="Picture 2" descr="C:\Documents and Settings\user\Рабочий стол\фото Дима\Image5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5"/>
            <a:ext cx="750098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2143116"/>
            <a:ext cx="6048375" cy="2711461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dirty="0">
                <a:solidFill>
                  <a:schemeClr val="accent2"/>
                </a:solidFill>
              </a:rPr>
              <a:t>СПАСИБО </a:t>
            </a:r>
            <a:r>
              <a:rPr lang="ru-RU" sz="5400" dirty="0" smtClean="0">
                <a:solidFill>
                  <a:schemeClr val="accent2"/>
                </a:solidFill>
              </a:rPr>
              <a:t>ЗА ВНИМАНИЕ!</a:t>
            </a:r>
            <a:endParaRPr lang="ru-RU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Чтобы построить параллельные прямые, архитекторы пользуются рейсшиной</a:t>
            </a:r>
            <a:endParaRPr lang="ru-RU" sz="28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рейсш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742955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В архитектуре применяют золотое сечение или «божественную пропорцию»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Математики древности и средневековья называли «божественной пропорцией» деление отрезка, при котором длина его большей части так относится к длине всего отрезка, как длина меньшей части к большей. Это отношение равно 0,618 =5/8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Построение золотого треугольника</a:t>
            </a:r>
            <a:endParaRPr lang="ru-RU" dirty="0"/>
          </a:p>
        </p:txBody>
      </p:sp>
      <p:pic>
        <p:nvPicPr>
          <p:cNvPr id="4" name="Содержимое 3" descr="alt tex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444" y="2094706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Правильные четырёхугольные пирамиды.</a:t>
            </a:r>
            <a:endParaRPr lang="ru-RU" sz="360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endParaRPr lang="ru-RU" sz="2800" dirty="0"/>
          </a:p>
        </p:txBody>
      </p:sp>
      <p:pic>
        <p:nvPicPr>
          <p:cNvPr id="4098" name="Picture 2" descr="C:\Documents and Settings\user\Рабочий стол\фото Дима\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742955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Чудо пирамиды Хеопса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Среди грандиозных пирамид Египта особое место занимает великая пирамида фараона Хеопса. Она самая крупная и наиболее хорошо изученная. Чего только не находили в ее пропорциях! Число «пи» (3,14) и золотое сечение, число дней в году, расстояние до Солнца, диаметр Земли.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Стоечно-балочная система</a:t>
            </a:r>
            <a:endParaRPr lang="ru-RU" sz="3600" b="1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8"/>
            <a:endParaRPr lang="ru-RU" dirty="0"/>
          </a:p>
        </p:txBody>
      </p:sp>
      <p:pic>
        <p:nvPicPr>
          <p:cNvPr id="5122" name="Picture 2" descr="C:\Documents and Settings\user\Рабочий стол\Стоечно-балочная сист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714380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Колизей:арочно-сводчатая</a:t>
            </a:r>
            <a:r>
              <a:rPr lang="ru-RU" b="1" dirty="0" smtClean="0"/>
              <a:t> конструкция</a:t>
            </a:r>
            <a:endParaRPr lang="ru-RU" b="1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/>
          </a:p>
        </p:txBody>
      </p:sp>
      <p:pic>
        <p:nvPicPr>
          <p:cNvPr id="7170" name="Picture 2" descr="C:\Documents and Settings\user\Рабочий стол\фото Дима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7215238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6">
      <a:dk1>
        <a:srgbClr val="000000"/>
      </a:dk1>
      <a:lt1>
        <a:srgbClr val="D9EFE0"/>
      </a:lt1>
      <a:dk2>
        <a:srgbClr val="30605A"/>
      </a:dk2>
      <a:lt2>
        <a:srgbClr val="15331E"/>
      </a:lt2>
      <a:accent1>
        <a:srgbClr val="A4C6BA"/>
      </a:accent1>
      <a:accent2>
        <a:srgbClr val="558F7D"/>
      </a:accent2>
      <a:accent3>
        <a:srgbClr val="E9F6ED"/>
      </a:accent3>
      <a:accent4>
        <a:srgbClr val="000000"/>
      </a:accent4>
      <a:accent5>
        <a:srgbClr val="CFDFD9"/>
      </a:accent5>
      <a:accent6>
        <a:srgbClr val="4C8171"/>
      </a:accent6>
      <a:hlink>
        <a:srgbClr val="C1C177"/>
      </a:hlink>
      <a:folHlink>
        <a:srgbClr val="A08F5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737</TotalTime>
  <Words>248</Words>
  <Application>Microsoft PowerPoint</Application>
  <PresentationFormat>Экран (4:3)</PresentationFormat>
  <Paragraphs>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Кимоно</vt:lpstr>
      <vt:lpstr>Математика и Архитектура.</vt:lpstr>
      <vt:lpstr>Для того, чтобы построить здание, нужен точный математический расчёт.</vt:lpstr>
      <vt:lpstr>Чтобы построить параллельные прямые, архитекторы пользуются рейсшиной</vt:lpstr>
      <vt:lpstr>В архитектуре применяют золотое сечение или «божественную пропорцию»</vt:lpstr>
      <vt:lpstr>Построение золотого треугольника</vt:lpstr>
      <vt:lpstr>Правильные четырёхугольные пирамиды.</vt:lpstr>
      <vt:lpstr>Чудо пирамиды Хеопса</vt:lpstr>
      <vt:lpstr>Стоечно-балочная система</vt:lpstr>
      <vt:lpstr>Колизей:арочно-сводчатая конструкция</vt:lpstr>
      <vt:lpstr>Эйфелева башня. Каркасная система.</vt:lpstr>
      <vt:lpstr>Золотой кирпич готической архитектуры</vt:lpstr>
      <vt:lpstr>Средневековая готика</vt:lpstr>
      <vt:lpstr>Исследование объектов города Вязьмы</vt:lpstr>
      <vt:lpstr>Золотой прямоугольник является таковым, если его пропорции составляют 1:1,618</vt:lpstr>
      <vt:lpstr>Храм в честь Смоленской иконы Божьей матери Одигитрии, 1638 г. </vt:lpstr>
      <vt:lpstr>Церковь в селе Величёво. Архитектор Академик Виберг </vt:lpstr>
      <vt:lpstr>Храм Христа Спасителя в Москве. </vt:lpstr>
      <vt:lpstr>Церковь Петра и Павла в Вязьме, сооружена крепостными зодчими, учениками Д.Желярди</vt:lpstr>
      <vt:lpstr>Спасская башня 1632 г.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Монологическая и диалогическая модели литературного образования: проблемы и перспективы</dc:title>
  <dc:creator>FE</dc:creator>
  <cp:lastModifiedBy>Admin</cp:lastModifiedBy>
  <cp:revision>46</cp:revision>
  <dcterms:created xsi:type="dcterms:W3CDTF">2007-01-02T09:14:27Z</dcterms:created>
  <dcterms:modified xsi:type="dcterms:W3CDTF">2015-03-22T07:52:48Z</dcterms:modified>
</cp:coreProperties>
</file>