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notesMasterIdLst>
    <p:notesMasterId r:id="rId10"/>
  </p:notesMasterIdLst>
  <p:sldIdLst>
    <p:sldId id="256" r:id="rId2"/>
    <p:sldId id="262" r:id="rId3"/>
    <p:sldId id="278" r:id="rId4"/>
    <p:sldId id="263" r:id="rId5"/>
    <p:sldId id="272" r:id="rId6"/>
    <p:sldId id="269" r:id="rId7"/>
    <p:sldId id="277" r:id="rId8"/>
    <p:sldId id="27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6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D632-6F51-42AB-99D5-892B9302C171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05658-A6EE-4EE7-9A23-1DA8731CC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46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84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25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3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9642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63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86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912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109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99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39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5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20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1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81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83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96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9CE78-FCEC-4DE5-9E8C-A6CCB8DC7477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2EC3-580C-4FC5-9C0C-820BBD43C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353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Удивительные     пресмыкающиеся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8301" y="5118264"/>
            <a:ext cx="5486399" cy="146066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учащаяся 7 А класса МБОУ СОШ 5, г.Вязьмы </a:t>
            </a:r>
          </a:p>
          <a:p>
            <a:r>
              <a:rPr lang="ru-RU" dirty="0" err="1" smtClean="0"/>
              <a:t>Азаренкова</a:t>
            </a:r>
            <a:r>
              <a:rPr lang="ru-RU" dirty="0" smtClean="0"/>
              <a:t>  </a:t>
            </a:r>
            <a:r>
              <a:rPr lang="ru-RU" dirty="0" smtClean="0"/>
              <a:t>А</a:t>
            </a:r>
            <a:r>
              <a:rPr lang="ru-RU" dirty="0" smtClean="0"/>
              <a:t>лександра</a:t>
            </a:r>
          </a:p>
          <a:p>
            <a:r>
              <a:rPr lang="ru-RU" dirty="0" smtClean="0"/>
              <a:t>Учитель биологии Демина Татьяна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642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50" y="19050"/>
            <a:ext cx="12363450" cy="1026328"/>
          </a:xfrm>
        </p:spPr>
        <p:txBody>
          <a:bodyPr>
            <a:normAutofit/>
          </a:bodyPr>
          <a:lstStyle/>
          <a:p>
            <a:r>
              <a:rPr lang="ru-RU" sz="2000" dirty="0"/>
              <a:t>Самые крупные в мире крокодилы — морские. Их длина может достигать 7 метров, а вес — одной тонны. Они встречаются в Австралии, в Индии и </a:t>
            </a:r>
            <a:r>
              <a:rPr lang="ru-RU" sz="2000" dirty="0" smtClean="0"/>
              <a:t>на  островах </a:t>
            </a:r>
            <a:r>
              <a:rPr lang="ru-RU" sz="2000" dirty="0"/>
              <a:t>Фиджи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7375"/>
            <a:ext cx="5366902" cy="3386128"/>
          </a:xfrm>
        </p:spPr>
      </p:pic>
      <p:sp>
        <p:nvSpPr>
          <p:cNvPr id="3" name="Прямоугольник 2"/>
          <p:cNvSpPr/>
          <p:nvPr/>
        </p:nvSpPr>
        <p:spPr>
          <a:xfrm>
            <a:off x="6010275" y="129778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+mj-lt"/>
              </a:rPr>
              <a:t>Гребнистый крокодил — пресмыкающееся, которого также называют морским крокодилом. Термин «гребнистый» образовался из-за наличия у ящеров 2 рядов крепких гребней, простирающихся по центру от глаз к самому окончанию морды. Интересно, что такие гребни украшают исключительно взрослых крокодилов, у молодых особей их не наблюдается. Хищник внушает ужас и трепет одной своей жуткой пастью, усеянной рядами крепких и больших зубов, которых у него может быть от 64 до 68 штук.</a:t>
            </a:r>
            <a:br>
              <a:rPr lang="ru-RU" sz="2000" dirty="0">
                <a:latin typeface="+mj-lt"/>
              </a:rPr>
            </a:b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0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0650" y="1410887"/>
            <a:ext cx="6800850" cy="4024125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Манера поедания пищи у этих земноводных довольно своеобразная. Разрывая жертву на части, крокодил проглатывает большие куски целиком. Не удивительно, что его желудок не справляется с такой сложной задачей. Если не решать эту проблему, пища загниёт в желудке, что может привести к смерти рептилии.</a:t>
            </a:r>
          </a:p>
          <a:p>
            <a:pPr fontAlgn="base"/>
            <a:r>
              <a:rPr lang="ru-RU" dirty="0"/>
              <a:t>Для этого крокодилу приходится заглатывать камни. В основном это части горных пород или минералы. Попадая в желудок, они как жернова перетирают пищу, помогая тем самым переваривать её, не нанося вреда организму.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0887"/>
            <a:ext cx="5293523" cy="31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18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36" y="2208810"/>
            <a:ext cx="7204364" cy="3072799"/>
          </a:xfrm>
        </p:spPr>
        <p:txBody>
          <a:bodyPr/>
          <a:lstStyle/>
          <a:p>
            <a:r>
              <a:rPr lang="ru-RU" dirty="0"/>
              <a:t>Зрение </a:t>
            </a:r>
            <a:r>
              <a:rPr lang="ru-RU" dirty="0" smtClean="0"/>
              <a:t>хамелеонов </a:t>
            </a:r>
            <a:r>
              <a:rPr lang="ru-RU" dirty="0"/>
              <a:t>действительно поражает: они могут видеть в двух диаметрально противоположных направлениях, а угол обзора равен полным 360 градусам. Хамелеоны видят мир в расширенном спектре: их глаза чувствительны как к видимому излучению, так и ультрафиолетовому. Под воздействием УФ-лучей они становятся более активными и охотнее социализируются.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149" y="1257484"/>
            <a:ext cx="5024199" cy="41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8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948" y="1085850"/>
            <a:ext cx="5886452" cy="4495800"/>
          </a:xfrm>
        </p:spPr>
        <p:txBody>
          <a:bodyPr>
            <a:normAutofit/>
          </a:bodyPr>
          <a:lstStyle/>
          <a:p>
            <a:r>
              <a:rPr lang="ru-RU" sz="2000" dirty="0"/>
              <a:t> Королевская кобра — самая крупная из ядовитых змей, ее длина может достигать 6 метров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 Королевская кобра — единственная змея, которая питается другими змеями, в том </a:t>
            </a:r>
            <a:r>
              <a:rPr lang="ru-RU" sz="2000" dirty="0" smtClean="0"/>
              <a:t>числе </a:t>
            </a:r>
            <a:r>
              <a:rPr lang="ru-RU" sz="2000" dirty="0"/>
              <a:t>ядовитыми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В отличие от других змей королевская кобра контролирует дозу яда. Людей она часто кусает вообще без яда, чтобы не расходовать его на того, кто не является едой.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5850"/>
            <a:ext cx="6076949" cy="4757738"/>
          </a:xfrm>
        </p:spPr>
      </p:pic>
    </p:spTree>
    <p:extLst>
      <p:ext uri="{BB962C8B-B14F-4D97-AF65-F5344CB8AC3E}">
        <p14:creationId xmlns:p14="http://schemas.microsoft.com/office/powerpoint/2010/main" xmlns="" val="32179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257299"/>
            <a:ext cx="5848350" cy="5067301"/>
          </a:xfrm>
        </p:spPr>
      </p:pic>
      <p:sp>
        <p:nvSpPr>
          <p:cNvPr id="3" name="Прямоугольник 2"/>
          <p:cNvSpPr/>
          <p:nvPr/>
        </p:nvSpPr>
        <p:spPr>
          <a:xfrm>
            <a:off x="6057900" y="384512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+mj-lt"/>
              </a:rPr>
              <a:t>Однако вовсе не длина прославила ее. Все дело в цвете. Голова и плечи агамы, как правило, имеют ярко-красный или ярко-фиолетовый цвет, а все остальное — темно-синий. Отсюда и ее сходство с человеком пауком. И при этом такой окрас имеют только представители мужской части вида. Женская половина куда более скромнее окрашена, в тусклые тона. 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Особо стоит отметить, что свой окрас ящерица может изменить. Если очень сильно напугать ее, то даже самый яркий самец становится скучного коричневатого цвета. А также хочется сказать, что окрас меняется и в зависимости от настроения животного. Но, несмотря на то, что агама </a:t>
            </a:r>
            <a:r>
              <a:rPr lang="ru-RU" sz="2000" dirty="0" err="1">
                <a:latin typeface="+mj-lt"/>
              </a:rPr>
              <a:t>мванза</a:t>
            </a:r>
            <a:r>
              <a:rPr lang="ru-RU" sz="2000" dirty="0">
                <a:latin typeface="+mj-lt"/>
              </a:rPr>
              <a:t> — ящерица, кожу она сбрасывать не может, хотя хвост от страха откидывает. </a:t>
            </a:r>
          </a:p>
        </p:txBody>
      </p:sp>
    </p:spTree>
    <p:extLst>
      <p:ext uri="{BB962C8B-B14F-4D97-AF65-F5344CB8AC3E}">
        <p14:creationId xmlns:p14="http://schemas.microsoft.com/office/powerpoint/2010/main" xmlns="" val="1409881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1" y="1170855"/>
            <a:ext cx="5467349" cy="47799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3100" y="187831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dirty="0">
                <a:latin typeface="+mj-lt"/>
              </a:rPr>
              <a:t>Василиски (не мифические, а вполне реальные) умеют ходить по воде – точнее, бегать. Эти ящерицы так быстро перебирают своими задними лапами и ступают настолько горизонтально, что пленка на поверхности воды не успевает прорваться под их весом.</a:t>
            </a:r>
            <a:endParaRPr lang="ru-RU" sz="20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9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0200" y="1885951"/>
            <a:ext cx="6781800" cy="4024125"/>
          </a:xfrm>
        </p:spPr>
        <p:txBody>
          <a:bodyPr/>
          <a:lstStyle/>
          <a:p>
            <a:pPr fontAlgn="base"/>
            <a:r>
              <a:rPr lang="ru-RU" sz="2000" dirty="0"/>
              <a:t>Самая крупная из ныне живущих черепах называется кожистой. Она живет в теплых морях и океанах. Рекордсмен имел длину около трех метров, вес составлял до одной тонны. Обычно эти водные пресмыкающиеся достигают длины полтора — два метра, при весе 400 — 500 килограмм.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ÐÐ¾Ð»ÑÑ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87" y="1733551"/>
            <a:ext cx="5294313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88609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133</TotalTime>
  <Words>426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След самолета</vt:lpstr>
      <vt:lpstr>       Удивительные     пресмыкающиеся</vt:lpstr>
      <vt:lpstr>Самые крупные в мире крокодилы — морские. Их длина может достигать 7 метров, а вес — одной тонны. Они встречаются в Австралии, в Индии и на  островах Фиджи</vt:lpstr>
      <vt:lpstr>Слайд 3</vt:lpstr>
      <vt:lpstr>Слайд 4</vt:lpstr>
      <vt:lpstr> Королевская кобра — самая крупная из ядовитых змей, ее длина может достигать 6 метров.  Королевская кобра — единственная змея, которая питается другими змеями, в том числе ядовитыми. В отличие от других змей королевская кобра контролирует дозу яда. Людей она часто кусает вообще без яда, чтобы не расходовать его на того, кто не является едой.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пресмыкающихся</dc:title>
  <dc:creator>Карамба</dc:creator>
  <cp:lastModifiedBy>метод</cp:lastModifiedBy>
  <cp:revision>16</cp:revision>
  <dcterms:created xsi:type="dcterms:W3CDTF">2019-04-03T14:04:15Z</dcterms:created>
  <dcterms:modified xsi:type="dcterms:W3CDTF">2019-05-23T10:37:37Z</dcterms:modified>
</cp:coreProperties>
</file>