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6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611AC6-E0B4-4BD1-B357-A1AFEC898EE3}" type="datetimeFigureOut">
              <a:rPr lang="ru-RU" smtClean="0"/>
              <a:pPr/>
              <a:t>сб 18.05.19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A32C421-3501-4D42-8F34-BDF1E8A372A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908720"/>
            <a:ext cx="7772400" cy="2018655"/>
          </a:xfrm>
        </p:spPr>
        <p:txBody>
          <a:bodyPr/>
          <a:lstStyle/>
          <a:p>
            <a:r>
              <a:rPr lang="ru-RU" dirty="0" smtClean="0"/>
              <a:t>ИНТЕРЕСНЫЕ ФАКТЫ О ПТИЦАХ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077072"/>
            <a:ext cx="6400800" cy="1872208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Учитель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биологии МБОУ СОШ №5 г. </a:t>
            </a:r>
            <a:r>
              <a:rPr lang="ru-RU" sz="2400" b="1" smtClean="0">
                <a:solidFill>
                  <a:schemeClr val="accent1">
                    <a:lumMod val="50000"/>
                  </a:schemeClr>
                </a:solidFill>
              </a:rPr>
              <a:t>Вязьмы </a:t>
            </a:r>
            <a:r>
              <a:rPr lang="ru-RU" sz="2400" b="1" dirty="0" smtClean="0"/>
              <a:t>: </a:t>
            </a:r>
            <a:r>
              <a:rPr lang="ru-RU" sz="2400" b="1" dirty="0" smtClean="0">
                <a:solidFill>
                  <a:srgbClr val="7B6A01"/>
                </a:solidFill>
              </a:rPr>
              <a:t>Демина Татьяна Александровна</a:t>
            </a: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Выполнила учащаяся 7 А класса </a:t>
            </a:r>
            <a:r>
              <a:rPr lang="ru-RU" sz="2400" b="1" dirty="0" smtClean="0"/>
              <a:t>: </a:t>
            </a:r>
            <a:r>
              <a:rPr lang="ru-RU" sz="2400" b="1" dirty="0" smtClean="0">
                <a:solidFill>
                  <a:srgbClr val="7B6A01"/>
                </a:solidFill>
              </a:rPr>
              <a:t>Зайцева</a:t>
            </a:r>
            <a:r>
              <a:rPr lang="ru-RU" sz="2400" b="1" dirty="0" smtClean="0">
                <a:solidFill>
                  <a:srgbClr val="7B6A01"/>
                </a:solidFill>
              </a:rPr>
              <a:t> </a:t>
            </a:r>
            <a:r>
              <a:rPr lang="ru-RU" sz="2400" b="1" dirty="0" smtClean="0">
                <a:solidFill>
                  <a:srgbClr val="7B6A01"/>
                </a:solidFill>
              </a:rPr>
              <a:t>Диана</a:t>
            </a:r>
            <a:endParaRPr lang="ru-RU" sz="2400" b="1" dirty="0">
              <a:solidFill>
                <a:srgbClr val="7B6A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9036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3024336" cy="1296144"/>
          </a:xfrm>
        </p:spPr>
        <p:txBody>
          <a:bodyPr/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Фламинго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12776"/>
            <a:ext cx="4318248" cy="511256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Фламинго </a:t>
            </a:r>
            <a:r>
              <a:rPr lang="ru-RU" sz="1600" dirty="0"/>
              <a:t>— крупная птица с красивыми розовыми или красными перьями, известная также своими длинными ногами и немного кривым длинным клювом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Самцы, как правило, крупнее самок и имеют гораздо более длинные ноги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Фламинго спит стоя на одной ноге.</a:t>
            </a:r>
          </a:p>
          <a:p>
            <a:r>
              <a:rPr lang="ru-RU" sz="1600" dirty="0" smtClean="0"/>
              <a:t>Розовый цвет тела фламинго появляется не с рождения, а возникает в процессе поглощения в пищу рачков.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Фламинго могут встретиться и на высокогорных озёрах. Кроме того, они умеют переносить очень большие перепады температуры.</a:t>
            </a:r>
          </a:p>
          <a:p>
            <a:r>
              <a:rPr lang="ru-RU" sz="1600" dirty="0" smtClean="0"/>
              <a:t>Фламинго </a:t>
            </a:r>
            <a:r>
              <a:rPr lang="ru-RU" sz="1600" dirty="0"/>
              <a:t>всеядны: они едят и растения, и мясо. Моллюски и водоросли, которые они добывают в водоемах, содержат каротины — красящие вещества, которые делают их перья розовыми или оранжевыми.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076056" y="1676400"/>
            <a:ext cx="3610744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2896"/>
            <a:ext cx="3456384" cy="310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588520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2743200" cy="1162050"/>
          </a:xfrm>
        </p:spPr>
        <p:txBody>
          <a:bodyPr/>
          <a:lstStyle/>
          <a:p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Канарейка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670176" cy="4572000"/>
          </a:xfrm>
        </p:spPr>
        <p:txBody>
          <a:bodyPr>
            <a:normAutofit lnSpcReduction="10000"/>
          </a:bodyPr>
          <a:lstStyle/>
          <a:p>
            <a:r>
              <a:rPr lang="ru-RU" sz="1800" dirty="0"/>
              <a:t>Большинство канареек — небольшие птички, но некоторые их породы достигают длины в 21-23 </a:t>
            </a:r>
            <a:r>
              <a:rPr lang="ru-RU" sz="1800" dirty="0" smtClean="0"/>
              <a:t>сантиметра.</a:t>
            </a:r>
          </a:p>
          <a:p>
            <a:r>
              <a:rPr lang="ru-RU" sz="1800" dirty="0" smtClean="0"/>
              <a:t>Канарейки </a:t>
            </a:r>
            <a:r>
              <a:rPr lang="ru-RU" sz="1800" dirty="0"/>
              <a:t>доживают до 15 лет и продолжают петь до самой смерти</a:t>
            </a:r>
            <a:r>
              <a:rPr lang="ru-RU" sz="1800" dirty="0" smtClean="0"/>
              <a:t>.</a:t>
            </a:r>
          </a:p>
          <a:p>
            <a:r>
              <a:rPr lang="ru-RU" sz="1800" dirty="0"/>
              <a:t>Канарейки доживают до 15 лет и продолжают петь до самой смерти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Канарейки хорошо чувствуют пары метана.</a:t>
            </a:r>
          </a:p>
          <a:p>
            <a:r>
              <a:rPr lang="ru-RU" sz="1800" dirty="0"/>
              <a:t>Канарейки прекрасно запоминают и повторяют сложные мелодии, а также имитируют речь человека, подобно </a:t>
            </a:r>
            <a:r>
              <a:rPr lang="ru-RU" sz="1800" dirty="0" smtClean="0"/>
              <a:t>попугаям.</a:t>
            </a:r>
          </a:p>
          <a:p>
            <a:endParaRPr lang="ru-RU" sz="1800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44008" y="1676400"/>
            <a:ext cx="4042792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738557" cy="314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470046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832" y="116632"/>
            <a:ext cx="2743200" cy="1162050"/>
          </a:xfrm>
        </p:spPr>
        <p:txBody>
          <a:bodyPr/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Синицы 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886200" cy="4572000"/>
          </a:xfrm>
        </p:spPr>
        <p:txBody>
          <a:bodyPr/>
          <a:lstStyle/>
          <a:p>
            <a:r>
              <a:rPr lang="ru-RU" sz="1800" dirty="0" smtClean="0"/>
              <a:t>Синицы </a:t>
            </a:r>
            <a:r>
              <a:rPr lang="ru-RU" sz="1800" dirty="0"/>
              <a:t>– одни из самых нужных и полезных для человека птиц</a:t>
            </a:r>
            <a:r>
              <a:rPr lang="ru-RU" sz="1800" dirty="0" smtClean="0"/>
              <a:t>.</a:t>
            </a:r>
            <a:endParaRPr lang="ru-RU" sz="1800" dirty="0"/>
          </a:p>
          <a:p>
            <a:r>
              <a:rPr lang="ru-RU" sz="1800" dirty="0"/>
              <a:t>Синицы — небольшие птички, масса которых обычно не превышает 25 грамм, а длина тела чаще всего бывает 150 </a:t>
            </a:r>
            <a:r>
              <a:rPr lang="ru-RU" sz="1800" dirty="0" smtClean="0"/>
              <a:t>миллиметров.</a:t>
            </a:r>
          </a:p>
          <a:p>
            <a:r>
              <a:rPr lang="ru-RU" sz="1800" dirty="0" smtClean="0"/>
              <a:t>Синицы </a:t>
            </a:r>
            <a:r>
              <a:rPr lang="ru-RU" sz="1800" dirty="0"/>
              <a:t>относятся к насекомоядным птицам и летом питаются следующими насекомыми: беспозвоночными, их личинками; гусеницами разных бабочек; стрекозами, пауками, жуками, в том числе долгоносиками; мошками, мухами, комарами, тлей, клещами.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88024" y="1676400"/>
            <a:ext cx="3898776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816424" cy="359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35628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2743200" cy="1162050"/>
          </a:xfrm>
        </p:spPr>
        <p:txBody>
          <a:bodyPr/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Пингвин 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84784"/>
            <a:ext cx="3814192" cy="4968552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1600" dirty="0"/>
              <a:t>Самый большой представитель пингвинов — императорский пингвин, чей рост достигает 120 см, а самый маленький — малый, или голубой пингвин. Его рост в среднем составляет всего 33 см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smtClean="0"/>
              <a:t>Пингвины </a:t>
            </a:r>
            <a:r>
              <a:rPr lang="ru-RU" sz="1600" dirty="0"/>
              <a:t>живут не только в Антарктиде. Эти птицы живут еще и в Новой Зеландии, Африке и даже на экваторе.</a:t>
            </a:r>
          </a:p>
          <a:p>
            <a:r>
              <a:rPr lang="ru-RU" sz="1600" dirty="0" smtClean="0"/>
              <a:t>Длина </a:t>
            </a:r>
            <a:r>
              <a:rPr lang="ru-RU" sz="1600" dirty="0"/>
              <a:t>тела взрослого животного превышает один метр, а масса может достигать сорока </a:t>
            </a:r>
            <a:r>
              <a:rPr lang="ru-RU" sz="1600" dirty="0" smtClean="0"/>
              <a:t>килограммов.</a:t>
            </a:r>
          </a:p>
          <a:p>
            <a:r>
              <a:rPr lang="ru-RU" sz="1600" dirty="0" smtClean="0"/>
              <a:t>Ноги </a:t>
            </a:r>
            <a:r>
              <a:rPr lang="ru-RU" sz="1600" dirty="0"/>
              <a:t>у </a:t>
            </a:r>
            <a:r>
              <a:rPr lang="ru-RU" sz="1600" dirty="0" smtClean="0"/>
              <a:t>пингвинов </a:t>
            </a:r>
            <a:r>
              <a:rPr lang="ru-RU" sz="1600" dirty="0"/>
              <a:t>не мёрзнут, потому что число нервных окончаний в них минимально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Пингвины неуклюжи только на суше. Под водой они оказываются очень ловкими и грациозными.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44008" y="1628800"/>
            <a:ext cx="5111750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901445" cy="292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2602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513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Сегодня вы </a:t>
            </a:r>
            <a:r>
              <a:rPr lang="ru-RU" dirty="0" smtClean="0"/>
              <a:t>узнаете интересные факты о жизнедеятельности, поведении </a:t>
            </a:r>
            <a:r>
              <a:rPr lang="ru-RU" dirty="0" smtClean="0"/>
              <a:t>таких птицах как: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1973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Аист</a:t>
            </a:r>
          </a:p>
          <a:p>
            <a:r>
              <a:rPr lang="ru-RU" dirty="0" smtClean="0"/>
              <a:t>Скворец				</a:t>
            </a:r>
          </a:p>
          <a:p>
            <a:r>
              <a:rPr lang="ru-RU" dirty="0" smtClean="0"/>
              <a:t>Киви</a:t>
            </a:r>
          </a:p>
          <a:p>
            <a:r>
              <a:rPr lang="ru-RU" dirty="0" smtClean="0"/>
              <a:t>Удод</a:t>
            </a:r>
          </a:p>
          <a:p>
            <a:r>
              <a:rPr lang="ru-RU" dirty="0" smtClean="0"/>
              <a:t>Альбатрос</a:t>
            </a:r>
          </a:p>
          <a:p>
            <a:r>
              <a:rPr lang="ru-RU" dirty="0" smtClean="0"/>
              <a:t>Колибри</a:t>
            </a:r>
          </a:p>
          <a:p>
            <a:r>
              <a:rPr lang="ru-RU" dirty="0" smtClean="0"/>
              <a:t>Страус</a:t>
            </a:r>
          </a:p>
          <a:p>
            <a:r>
              <a:rPr lang="ru-RU" dirty="0" smtClean="0"/>
              <a:t>Фламинго</a:t>
            </a:r>
          </a:p>
          <a:p>
            <a:r>
              <a:rPr lang="ru-RU" dirty="0" smtClean="0"/>
              <a:t>Канарейка</a:t>
            </a:r>
          </a:p>
          <a:p>
            <a:r>
              <a:rPr lang="ru-RU" dirty="0" smtClean="0"/>
              <a:t>Синица</a:t>
            </a:r>
          </a:p>
          <a:p>
            <a:r>
              <a:rPr lang="ru-RU" dirty="0" smtClean="0"/>
              <a:t>Пингвин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28" y="2420888"/>
            <a:ext cx="5560840" cy="346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04126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2743200" cy="551658"/>
          </a:xfrm>
        </p:spPr>
        <p:txBody>
          <a:bodyPr/>
          <a:lstStyle/>
          <a:p>
            <a:pPr algn="ctr"/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Аист 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1412776"/>
            <a:ext cx="3814192" cy="4547592"/>
          </a:xfrm>
        </p:spPr>
        <p:txBody>
          <a:bodyPr>
            <a:noAutofit/>
          </a:bodyPr>
          <a:lstStyle/>
          <a:p>
            <a:r>
              <a:rPr lang="ru-RU" sz="2400" dirty="0"/>
              <a:t>Аист способен засыпать во время полета на 10-15 </a:t>
            </a:r>
            <a:r>
              <a:rPr lang="ru-RU" sz="2400" dirty="0" smtClean="0"/>
              <a:t>минут.</a:t>
            </a:r>
          </a:p>
          <a:p>
            <a:r>
              <a:rPr lang="ru-RU" sz="2400" dirty="0"/>
              <a:t>Голосовые связки у аистов не развиты, они не имеют голоса, а только  щелкают клювом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/>
              <a:t>Множество детей аистов «уходят из дома</a:t>
            </a:r>
            <a:r>
              <a:rPr lang="ru-RU" sz="2400" dirty="0" smtClean="0"/>
              <a:t>» и перебираются в другие гнезда, потому что их не устраивают охотничьи навыки родителей.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528392" cy="344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616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2743200" cy="730002"/>
          </a:xfrm>
        </p:spPr>
        <p:txBody>
          <a:bodyPr/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Скворец 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1412776"/>
            <a:ext cx="3816424" cy="4835624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/>
              <a:t>Самыми излюбленными местами для заселения скворцов являются Австралия, Евразия, Новая Зеландия, Северная Америка</a:t>
            </a:r>
            <a:r>
              <a:rPr lang="ru-RU" sz="1800" dirty="0" smtClean="0"/>
              <a:t>.</a:t>
            </a:r>
          </a:p>
          <a:p>
            <a:endParaRPr lang="ru-RU" sz="1800" dirty="0" smtClean="0"/>
          </a:p>
          <a:p>
            <a:r>
              <a:rPr lang="ru-RU" sz="2100" dirty="0"/>
              <a:t>Численность этих птиц снижается из-за потери среды обитания, но в глобальном плане население скворцов остаётся стабильным, и эти пичуги не входят в список исчезающих видов</a:t>
            </a:r>
            <a:r>
              <a:rPr lang="ru-RU" sz="2100" dirty="0" smtClean="0"/>
              <a:t>.</a:t>
            </a:r>
          </a:p>
          <a:p>
            <a:endParaRPr lang="ru-RU" sz="1800" dirty="0"/>
          </a:p>
          <a:p>
            <a:r>
              <a:rPr lang="ru-RU" sz="1800" dirty="0" smtClean="0"/>
              <a:t>Скворец хорошо поддается дрессировке.</a:t>
            </a:r>
          </a:p>
          <a:p>
            <a:endParaRPr lang="ru-RU" sz="1800" dirty="0" smtClean="0"/>
          </a:p>
          <a:p>
            <a:r>
              <a:rPr lang="ru-RU" sz="2100" dirty="0" smtClean="0"/>
              <a:t>С помощью обоняния скворцы отлично различают виды растений. Они вплетают в свои гнезда стебли тысячелетника, дикой моркови и других растений, обладающих токсичностью по отношению к бактериям и насекомым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499992" y="1676400"/>
            <a:ext cx="4186808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91" y="2348880"/>
            <a:ext cx="4104456" cy="335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35204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92696"/>
            <a:ext cx="1800200" cy="657994"/>
          </a:xfrm>
        </p:spPr>
        <p:txBody>
          <a:bodyPr/>
          <a:lstStyle/>
          <a:p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Киви 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55576" y="1611778"/>
            <a:ext cx="3816424" cy="4572000"/>
          </a:xfrm>
        </p:spPr>
        <p:txBody>
          <a:bodyPr/>
          <a:lstStyle/>
          <a:p>
            <a:r>
              <a:rPr lang="ru-RU" sz="1800" dirty="0" smtClean="0"/>
              <a:t>Киви – это символ Новой Зеландии.</a:t>
            </a:r>
          </a:p>
          <a:p>
            <a:r>
              <a:rPr lang="ru-RU" sz="1800" dirty="0"/>
              <a:t>Птица получила название из-за своего ночного крика звучащего как </a:t>
            </a:r>
            <a:r>
              <a:rPr lang="ru-RU" sz="1800" dirty="0" err="1"/>
              <a:t>ки-ви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Единственная птица в мире. Которая вообще не имеет крыльев – это киви.</a:t>
            </a:r>
          </a:p>
          <a:p>
            <a:r>
              <a:rPr lang="ru-RU" sz="1800" dirty="0"/>
              <a:t>Мозг птицы находится в черепной коробке, как у людей.</a:t>
            </a:r>
            <a:endParaRPr lang="ru-RU" sz="1800" dirty="0" smtClean="0"/>
          </a:p>
          <a:p>
            <a:r>
              <a:rPr lang="ru-RU" sz="1800" dirty="0" smtClean="0"/>
              <a:t>Киви – это самый лучший </a:t>
            </a:r>
            <a:r>
              <a:rPr lang="ru-RU" sz="1800" dirty="0" err="1" smtClean="0"/>
              <a:t>нюхач</a:t>
            </a:r>
            <a:r>
              <a:rPr lang="ru-RU" sz="1800" dirty="0" smtClean="0"/>
              <a:t>. Ноздри находятся на конце длинного клюва.</a:t>
            </a:r>
          </a:p>
          <a:p>
            <a:r>
              <a:rPr lang="ru-RU" sz="1800" dirty="0" smtClean="0"/>
              <a:t>Эта способность позволяет ей, сунув клюв в почву , вынюхивать земляных червей.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004048" y="1676400"/>
            <a:ext cx="3682752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65898"/>
            <a:ext cx="3744416" cy="326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268056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620688"/>
            <a:ext cx="1509936" cy="695674"/>
          </a:xfrm>
        </p:spPr>
        <p:txBody>
          <a:bodyPr/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Удод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1628800"/>
            <a:ext cx="3814192" cy="4572000"/>
          </a:xfrm>
        </p:spPr>
        <p:txBody>
          <a:bodyPr>
            <a:noAutofit/>
          </a:bodyPr>
          <a:lstStyle/>
          <a:p>
            <a:r>
              <a:rPr lang="ru-RU" sz="2000" dirty="0" smtClean="0"/>
              <a:t>Пестрая хохлатая птица. </a:t>
            </a:r>
          </a:p>
          <a:p>
            <a:r>
              <a:rPr lang="ru-RU" sz="2000" dirty="0" smtClean="0"/>
              <a:t>Хохол на голове то распустит веером, то соберет «причешет назад».</a:t>
            </a:r>
          </a:p>
          <a:p>
            <a:r>
              <a:rPr lang="ru-RU" sz="2000" dirty="0" smtClean="0"/>
              <a:t>Избавляет огород от медведок.</a:t>
            </a:r>
          </a:p>
          <a:p>
            <a:r>
              <a:rPr lang="ru-RU" sz="2000" dirty="0"/>
              <a:t>Удоды питаются насекомыми, а куча навоза всегда привлекала разнообразных мух и жуков, откуда их легко было добыть изогнутым клювом удода, напоминающим пинцет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Во время еды, птица способна жонглировать : подбрасывать птицу и ловить раскрытым клювом.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90" y="2420888"/>
            <a:ext cx="3677720" cy="301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240396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764704"/>
            <a:ext cx="2736304" cy="504056"/>
          </a:xfrm>
        </p:spPr>
        <p:txBody>
          <a:bodyPr/>
          <a:lstStyle/>
          <a:p>
            <a:pPr algn="ctr"/>
            <a:r>
              <a:rPr lang="ru-RU" sz="44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Альбатрос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1412776"/>
            <a:ext cx="3670176" cy="486003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sz="1600" dirty="0"/>
              <a:t>Альбатросы – морские птицы, известные благодаря своей любви к дальним путешествиям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 </a:t>
            </a:r>
            <a:r>
              <a:rPr lang="ru-RU" sz="1600" dirty="0"/>
              <a:t>Альбатрос – птица долгожитель. Живут они очень долго по животным меркам. Их жизнь можно сравнить по длительности с человеческой, ведь часто они живут до преклонного возраста в 60 лет и более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Продолжительность насиживания яиц (2 мес.) и вскармливания птенцов </a:t>
            </a:r>
          </a:p>
          <a:p>
            <a:r>
              <a:rPr lang="ru-RU" sz="1600" dirty="0" smtClean="0"/>
              <a:t>(6 мес.).</a:t>
            </a:r>
          </a:p>
          <a:p>
            <a:endParaRPr lang="ru-RU" sz="1600" dirty="0" smtClean="0"/>
          </a:p>
          <a:p>
            <a:r>
              <a:rPr lang="ru-RU" sz="1600" dirty="0" smtClean="0"/>
              <a:t>Странствующий альбатрос имеет самый большой размах крыла, который составляет</a:t>
            </a:r>
          </a:p>
          <a:p>
            <a:r>
              <a:rPr lang="ru-RU" sz="1600" dirty="0" smtClean="0"/>
              <a:t> 3 метра.</a:t>
            </a:r>
          </a:p>
          <a:p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44008" y="1676400"/>
            <a:ext cx="4042792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1394"/>
            <a:ext cx="4032447" cy="350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38621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20688"/>
            <a:ext cx="2446040" cy="767682"/>
          </a:xfrm>
        </p:spPr>
        <p:txBody>
          <a:bodyPr/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Колибри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1628800"/>
            <a:ext cx="3960440" cy="4572000"/>
          </a:xfrm>
        </p:spPr>
        <p:txBody>
          <a:bodyPr>
            <a:noAutofit/>
          </a:bodyPr>
          <a:lstStyle/>
          <a:p>
            <a:r>
              <a:rPr lang="ru-RU" sz="1800" dirty="0" smtClean="0"/>
              <a:t>Самая маленькая птица.</a:t>
            </a:r>
          </a:p>
          <a:p>
            <a:r>
              <a:rPr lang="ru-RU" sz="1800" dirty="0" smtClean="0"/>
              <a:t>200 взмахов в секунду. Самая часто махающая птица.</a:t>
            </a:r>
          </a:p>
          <a:p>
            <a:r>
              <a:rPr lang="ru-RU" sz="1800" dirty="0" smtClean="0"/>
              <a:t>Колибри за один день могут </a:t>
            </a:r>
            <a:r>
              <a:rPr lang="ru-RU" sz="1800" dirty="0" err="1" smtClean="0"/>
              <a:t>сьсть</a:t>
            </a:r>
            <a:r>
              <a:rPr lang="ru-RU" sz="1800" dirty="0" smtClean="0"/>
              <a:t> в 2 раза больше, чем ее собственный вес.</a:t>
            </a:r>
          </a:p>
          <a:p>
            <a:r>
              <a:rPr lang="ru-RU" sz="1800" dirty="0" smtClean="0"/>
              <a:t> Колибри питаются с интервалом в 10 минут.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Рацион колибри составляет цветочный нектар и мелкие насекомые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Яйцо колибри самое маленькое в мире.</a:t>
            </a:r>
          </a:p>
          <a:p>
            <a:r>
              <a:rPr lang="ru-RU" sz="1800" dirty="0" smtClean="0"/>
              <a:t>Сердце </a:t>
            </a:r>
            <a:r>
              <a:rPr lang="ru-RU" sz="1800" dirty="0"/>
              <a:t>колибри делает 500-1000 ударов в минуту, а в течение жизни сокращается около 4,5 миллиардов раз.</a:t>
            </a:r>
          </a:p>
          <a:p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860032" y="1676400"/>
            <a:ext cx="3826768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3528392" cy="273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41637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2743200" cy="1162050"/>
          </a:xfrm>
        </p:spPr>
        <p:txBody>
          <a:bodyPr/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Страус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84784"/>
            <a:ext cx="4102224" cy="5256584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 smtClean="0"/>
              <a:t>Могут достигать двух метров.</a:t>
            </a:r>
          </a:p>
          <a:p>
            <a:r>
              <a:rPr lang="ru-RU" sz="2200" dirty="0" smtClean="0"/>
              <a:t>Страусы не умеют летать.</a:t>
            </a:r>
          </a:p>
          <a:p>
            <a:r>
              <a:rPr lang="ru-RU" sz="2200" dirty="0" smtClean="0"/>
              <a:t>Вес страуса может достигнуть до 130 килограммов.</a:t>
            </a:r>
          </a:p>
          <a:p>
            <a:r>
              <a:rPr lang="ru-RU" sz="2200" dirty="0" smtClean="0"/>
              <a:t>У страуса глаза больше, чем его мозг.</a:t>
            </a:r>
          </a:p>
          <a:p>
            <a:r>
              <a:rPr lang="ru-RU" sz="2200" dirty="0" smtClean="0"/>
              <a:t>Жить в одиночестве страусы не способны .</a:t>
            </a:r>
          </a:p>
          <a:p>
            <a:r>
              <a:rPr lang="ru-RU" sz="2200" dirty="0" smtClean="0"/>
              <a:t>Страусы являются долгожителями, они доживают до 50-ти лет.</a:t>
            </a:r>
          </a:p>
          <a:p>
            <a:r>
              <a:rPr lang="ru-RU" sz="2200" dirty="0" smtClean="0"/>
              <a:t>Яйца страусов больше времени высиживают самцы.</a:t>
            </a:r>
          </a:p>
          <a:p>
            <a:r>
              <a:rPr lang="ru-RU" sz="2200" dirty="0" smtClean="0"/>
              <a:t>Для того чтобы сварить </a:t>
            </a:r>
            <a:r>
              <a:rPr lang="ru-RU" sz="2200" dirty="0" err="1" smtClean="0"/>
              <a:t>страусиное</a:t>
            </a:r>
            <a:r>
              <a:rPr lang="ru-RU" sz="2200" dirty="0" smtClean="0"/>
              <a:t> яйцо вкрутую, его придется кипятить 1,5-2 часа.</a:t>
            </a:r>
          </a:p>
          <a:p>
            <a:r>
              <a:rPr lang="ru-RU" sz="2000" dirty="0" smtClean="0"/>
              <a:t>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004048" y="1676400"/>
            <a:ext cx="3682752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16" y="2533677"/>
            <a:ext cx="3528392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75048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171</TotalTime>
  <Words>892</Words>
  <Application>Microsoft Office PowerPoint</Application>
  <PresentationFormat>Экран (4:3)</PresentationFormat>
  <Paragraphs>95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Calibri</vt:lpstr>
      <vt:lpstr>Constantia</vt:lpstr>
      <vt:lpstr>Wingdings 2</vt:lpstr>
      <vt:lpstr>Поток</vt:lpstr>
      <vt:lpstr>ИНТЕРЕСНЫЕ ФАКТЫ О ПТИЦАХ</vt:lpstr>
      <vt:lpstr>Сегодня вы узнаете интересные факты о жизнедеятельности, поведении таких птицах как:</vt:lpstr>
      <vt:lpstr>Аист </vt:lpstr>
      <vt:lpstr>Скворец </vt:lpstr>
      <vt:lpstr>Киви </vt:lpstr>
      <vt:lpstr>Удод</vt:lpstr>
      <vt:lpstr>Альбатрос</vt:lpstr>
      <vt:lpstr>Колибри </vt:lpstr>
      <vt:lpstr>Страус</vt:lpstr>
      <vt:lpstr>Фламинго</vt:lpstr>
      <vt:lpstr>Канарейка</vt:lpstr>
      <vt:lpstr>Синицы </vt:lpstr>
      <vt:lpstr>Пингвин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ИНТЕРЕСНЫЕ ФАКТЫ О ПТИЦАХ</dc:title>
  <dc:creator>Пользователь Windows</dc:creator>
  <cp:lastModifiedBy>Пользователь</cp:lastModifiedBy>
  <cp:revision>19</cp:revision>
  <dcterms:created xsi:type="dcterms:W3CDTF">2019-05-15T16:25:26Z</dcterms:created>
  <dcterms:modified xsi:type="dcterms:W3CDTF">2019-05-18T12:03:23Z</dcterms:modified>
</cp:coreProperties>
</file>