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Огненные страницы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ff1a370d9799.jpgженщ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5181302" cy="3869785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wpid-uhJ-fW_oY48.jpgженщ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480380" cy="4374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на войне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4950d_pobeda_82.jpgдет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384376" cy="5138965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68272.jpgдети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0908"/>
            <a:ext cx="4975844" cy="3731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816205790.jpgдет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968552" cy="3726414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1380007934_9.jpgдети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384702" cy="32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84_9.jpgдети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194019" cy="3168352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33_4.jpgдети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102" y="1124744"/>
            <a:ext cx="346176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Блокадный Ленинград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пользователь\Desktop\354aeae5b7a1.jpgЛени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813117" cy="3512071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Desktop\0013-013-Blokadnyj-Leningrad.jpgЛени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37997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bcd55f808f64.jpgлени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134262" cy="3600400"/>
          </a:xfrm>
          <a:prstGeom prst="rect">
            <a:avLst/>
          </a:prstGeom>
          <a:noFill/>
        </p:spPr>
      </p:pic>
      <p:pic>
        <p:nvPicPr>
          <p:cNvPr id="14339" name="Picture 3" descr="C:\Users\пользователь\Desktop\2_18.jpgленин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614000" cy="3393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пользователь\Desktop\KMO_128025_00540_1_t210.jpgлени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5587076" cy="3800440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Desktop\8593.jpgленин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654"/>
            <a:ext cx="4320480" cy="324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Лагеря смерти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iste-nazi-soykirimi-50_b.jpgконц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457361" cy="2966865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Desktop\800x600_2yw6yl60q38vE274txvr.jpgконц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577012" cy="312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пользователь\Desktop\b84FQgT9.jpgконц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742892" cy="3161928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esktop\11120002.jpgконц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58692" cy="365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Desktop\1362078544_11.jpgконц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5203998" cy="3469332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esktop\0ec281ca46e9fe10f995cd6d1d23792b.jpgконц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528392" cy="462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начал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925145" cy="318535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7287543.pngначало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953515" cy="313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ользователь\Desktop\1336705194_parad_194504.jpgпобед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546692" cy="3535052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Обрезать_35.jpgпобед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734417" cy="326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пользователь\Desktop\ww2-16.jpgпобед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21124" cy="3456384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0_36811_aec37bb8_orig1.jpegпобеда 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146" y="3428999"/>
            <a:ext cx="4653707" cy="312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1247418.jpgпобед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3115269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9_maya_1945_den_pobedy_1680x1050.jpgпобеда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652" y="3068960"/>
            <a:ext cx="5709726" cy="3568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44_231.jpgначал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8920"/>
            <a:ext cx="4794350" cy="359576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1305552042_bundesarchiv_bild_101i-646-5188-17__flugzeuge_junkers_ju_87_1256830256.jpgначал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5239942" cy="3595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v-den-pobedy_31.jpegначало 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824536" cy="3172367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i.jpgначало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577759" cy="312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поле боя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8LNum.jpgначало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36912"/>
            <a:ext cx="5253028" cy="3582565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4bf9fcf56fdfae9152666f3e03b71679.JPGначало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404089" cy="3303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FordingT34s.jpgсередин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752527" cy="3148549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1272847016_vystrel-bm-13-poslevoennaya-na-zadnem-plane-stoit-bm-21-grad.jpgсереди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9901"/>
            <a:ext cx="4680520" cy="2879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photo_9_2.jpgсередин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864188" cy="3273599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2205344_original.jpgсередин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39872" cy="306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Женщины на войне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728818_original(1).jpgженщ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4693289" cy="3138025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sokolova_1943.68yyxpsiys080cgw4888cks4s.ejcuplo1l0oo0sk8c40s8osc4.th.jpegженщ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181690" cy="483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womenonwar24.jpgженщ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24944"/>
            <a:ext cx="5328592" cy="333037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1205337613_sestrichka.jpgженщ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63522" cy="488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</TotalTime>
  <Words>19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Огненные страницы войны</vt:lpstr>
      <vt:lpstr>Начало войны</vt:lpstr>
      <vt:lpstr>Слайд 3</vt:lpstr>
      <vt:lpstr>Слайд 4</vt:lpstr>
      <vt:lpstr>На поле боя</vt:lpstr>
      <vt:lpstr>Слайд 6</vt:lpstr>
      <vt:lpstr>Слайд 7</vt:lpstr>
      <vt:lpstr>Женщины на войне</vt:lpstr>
      <vt:lpstr>Слайд 9</vt:lpstr>
      <vt:lpstr>Слайд 10</vt:lpstr>
      <vt:lpstr>Дети на войне</vt:lpstr>
      <vt:lpstr>Слайд 12</vt:lpstr>
      <vt:lpstr>Слайд 13</vt:lpstr>
      <vt:lpstr>Блокадный Ленинград</vt:lpstr>
      <vt:lpstr>Слайд 15</vt:lpstr>
      <vt:lpstr>Слайд 16</vt:lpstr>
      <vt:lpstr>Лагеря смерти</vt:lpstr>
      <vt:lpstr>Слайд 18</vt:lpstr>
      <vt:lpstr>Слайд 19</vt:lpstr>
      <vt:lpstr>Победа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Огненные страницы войны</dc:title>
  <dc:creator>пользователь</dc:creator>
  <cp:lastModifiedBy>пользователь</cp:lastModifiedBy>
  <cp:revision>7</cp:revision>
  <dcterms:created xsi:type="dcterms:W3CDTF">2014-11-28T20:23:45Z</dcterms:created>
  <dcterms:modified xsi:type="dcterms:W3CDTF">2014-11-28T21:24:36Z</dcterms:modified>
</cp:coreProperties>
</file>